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7" r:id="rId9"/>
    <p:sldId id="258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420888"/>
            <a:ext cx="3313355" cy="504056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700" b="1" i="1" dirty="0" smtClean="0"/>
              <a:t>Н.В. Богушева</a:t>
            </a:r>
            <a:endParaRPr lang="ru-RU" sz="17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2996952"/>
            <a:ext cx="3309803" cy="2684757"/>
          </a:xfrm>
        </p:spPr>
        <p:txBody>
          <a:bodyPr>
            <a:noAutofit/>
          </a:bodyPr>
          <a:lstStyle/>
          <a:p>
            <a:r>
              <a:rPr lang="ru-RU" sz="1900" b="1" i="1" dirty="0" smtClean="0"/>
              <a:t>Анализ </a:t>
            </a:r>
            <a:r>
              <a:rPr lang="ru-RU" sz="1900" b="1" i="1" dirty="0"/>
              <a:t>качества представляемых видеозаписей открытых уроков и </a:t>
            </a:r>
            <a:r>
              <a:rPr lang="ru-RU" sz="1900" b="1" i="1" dirty="0" smtClean="0"/>
              <a:t>планов-конспектов </a:t>
            </a:r>
            <a:r>
              <a:rPr lang="ru-RU" sz="1900" b="1" i="1" dirty="0"/>
              <a:t>к ним, входящих в пакет электронного портфолио аттестуемого</a:t>
            </a:r>
          </a:p>
        </p:txBody>
      </p:sp>
    </p:spTree>
    <p:extLst>
      <p:ext uri="{BB962C8B-B14F-4D97-AF65-F5344CB8AC3E}">
        <p14:creationId xmlns:p14="http://schemas.microsoft.com/office/powerpoint/2010/main" val="33432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</a:t>
            </a:r>
            <a:r>
              <a:rPr lang="ru-RU" dirty="0" err="1" smtClean="0"/>
              <a:t>видеоуроку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Педагогическая этика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/>
              <a:t>Выполнение образовательных и воспитательных целей и задач, поставленных преподавателем в соответствии с программой.</a:t>
            </a:r>
          </a:p>
        </p:txBody>
      </p:sp>
    </p:spTree>
    <p:extLst>
      <p:ext uri="{BB962C8B-B14F-4D97-AF65-F5344CB8AC3E}">
        <p14:creationId xmlns:p14="http://schemas.microsoft.com/office/powerpoint/2010/main" val="349025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 что обратить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600" dirty="0" smtClean="0"/>
              <a:t>1. План-конспект урока</a:t>
            </a:r>
          </a:p>
          <a:p>
            <a:r>
              <a:rPr lang="ru-RU" sz="2600" dirty="0" smtClean="0"/>
              <a:t>2. Начало видео (заголовок или представление педагога, класса, темы)</a:t>
            </a:r>
          </a:p>
          <a:p>
            <a:r>
              <a:rPr lang="ru-RU" sz="2600" dirty="0"/>
              <a:t>3</a:t>
            </a:r>
            <a:r>
              <a:rPr lang="ru-RU" sz="2600" dirty="0" smtClean="0"/>
              <a:t>. Качество видео</a:t>
            </a:r>
          </a:p>
          <a:p>
            <a:r>
              <a:rPr lang="ru-RU" sz="2600" dirty="0"/>
              <a:t>4</a:t>
            </a:r>
            <a:r>
              <a:rPr lang="ru-RU" sz="2600" dirty="0" smtClean="0"/>
              <a:t>. Качество звука</a:t>
            </a:r>
          </a:p>
          <a:p>
            <a:r>
              <a:rPr lang="ru-RU" sz="2600" dirty="0"/>
              <a:t>5</a:t>
            </a:r>
            <a:r>
              <a:rPr lang="ru-RU" sz="2600" dirty="0" smtClean="0"/>
              <a:t>. Обзорность класса и учащихся</a:t>
            </a:r>
          </a:p>
          <a:p>
            <a:r>
              <a:rPr lang="ru-RU" sz="2600" dirty="0"/>
              <a:t>6</a:t>
            </a:r>
            <a:r>
              <a:rPr lang="ru-RU" sz="2600" dirty="0" smtClean="0"/>
              <a:t>. Ход урока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31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Пожелания </a:t>
            </a:r>
            <a:br>
              <a:rPr lang="ru-RU" dirty="0" smtClean="0"/>
            </a:br>
            <a:r>
              <a:rPr lang="ru-RU" dirty="0" smtClean="0"/>
              <a:t>к плану-конспекту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</a:t>
            </a:r>
            <a:r>
              <a:rPr lang="ru-RU" dirty="0" smtClean="0"/>
              <a:t>. </a:t>
            </a:r>
            <a:r>
              <a:rPr lang="ru-RU" dirty="0"/>
              <a:t>Тема урока</a:t>
            </a:r>
          </a:p>
          <a:p>
            <a:r>
              <a:rPr lang="ru-RU" dirty="0" smtClean="0"/>
              <a:t>II</a:t>
            </a:r>
            <a:r>
              <a:rPr lang="ru-RU" dirty="0"/>
              <a:t>. Цели урока</a:t>
            </a:r>
          </a:p>
          <a:p>
            <a:r>
              <a:rPr lang="en-US" dirty="0" smtClean="0"/>
              <a:t>III</a:t>
            </a:r>
            <a:r>
              <a:rPr lang="en-US" dirty="0"/>
              <a:t>. </a:t>
            </a:r>
            <a:r>
              <a:rPr lang="ru-RU" dirty="0"/>
              <a:t>Планируемые </a:t>
            </a:r>
            <a:r>
              <a:rPr lang="ru-RU" dirty="0" smtClean="0"/>
              <a:t>задачи</a:t>
            </a:r>
          </a:p>
          <a:p>
            <a:r>
              <a:rPr lang="ru-RU" dirty="0" smtClean="0"/>
              <a:t>IV</a:t>
            </a:r>
            <a:r>
              <a:rPr lang="ru-RU" dirty="0"/>
              <a:t>. Вид и форма </a:t>
            </a:r>
            <a:r>
              <a:rPr lang="ru-RU" dirty="0" smtClean="0"/>
              <a:t>урока</a:t>
            </a:r>
          </a:p>
          <a:p>
            <a:r>
              <a:rPr lang="en-US" dirty="0" smtClean="0"/>
              <a:t>V</a:t>
            </a:r>
            <a:r>
              <a:rPr lang="en-US" dirty="0"/>
              <a:t>. </a:t>
            </a:r>
            <a:r>
              <a:rPr lang="ru-RU" dirty="0" smtClean="0"/>
              <a:t>Оборудование</a:t>
            </a:r>
          </a:p>
          <a:p>
            <a:r>
              <a:rPr lang="en-US" dirty="0" smtClean="0"/>
              <a:t>VI</a:t>
            </a:r>
            <a:r>
              <a:rPr lang="en-US" dirty="0"/>
              <a:t>. </a:t>
            </a:r>
            <a:r>
              <a:rPr lang="ru-RU" dirty="0"/>
              <a:t>Ход </a:t>
            </a:r>
            <a:r>
              <a:rPr lang="ru-RU" dirty="0" smtClean="0"/>
              <a:t>урока</a:t>
            </a:r>
          </a:p>
          <a:p>
            <a:r>
              <a:rPr lang="ru-RU" dirty="0" smtClean="0"/>
              <a:t>VII</a:t>
            </a:r>
            <a:r>
              <a:rPr lang="ru-RU" dirty="0"/>
              <a:t>. Литература, использованная при составлении </a:t>
            </a:r>
            <a:r>
              <a:rPr lang="ru-RU" dirty="0" smtClean="0"/>
              <a:t>плана-конспекта урока и открытого урока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783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правильно составить план-конспект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7200916" cy="3841652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/>
              <a:t>Этап </a:t>
            </a:r>
            <a:r>
              <a:rPr lang="en-US" sz="6400" dirty="0" smtClean="0"/>
              <a:t>I</a:t>
            </a:r>
            <a:r>
              <a:rPr lang="ru-RU" sz="6400" dirty="0" smtClean="0"/>
              <a:t>. </a:t>
            </a:r>
            <a:r>
              <a:rPr lang="ru-RU" sz="6400" dirty="0"/>
              <a:t>Тема урока</a:t>
            </a:r>
          </a:p>
          <a:p>
            <a:r>
              <a:rPr lang="ru-RU" sz="6400" dirty="0"/>
              <a:t>Этап II. Цели урока</a:t>
            </a:r>
          </a:p>
          <a:p>
            <a:pPr marL="68580" indent="0">
              <a:buNone/>
            </a:pPr>
            <a:r>
              <a:rPr lang="ru-RU" sz="6400" u="sng" dirty="0" smtClean="0"/>
              <a:t>Обучающие </a:t>
            </a:r>
            <a:r>
              <a:rPr lang="ru-RU" sz="6400" u="sng" dirty="0"/>
              <a:t>цели</a:t>
            </a:r>
            <a:r>
              <a:rPr lang="ru-RU" sz="6400" dirty="0"/>
              <a:t>. Это могут быть такие цели, как:</a:t>
            </a:r>
          </a:p>
          <a:p>
            <a:pPr marL="68580" indent="0">
              <a:buNone/>
            </a:pPr>
            <a:r>
              <a:rPr lang="ru-RU" sz="6400" dirty="0"/>
              <a:t>- дать представление о…;</a:t>
            </a:r>
          </a:p>
          <a:p>
            <a:pPr marL="68580" indent="0">
              <a:buNone/>
            </a:pPr>
            <a:r>
              <a:rPr lang="ru-RU" sz="6400" dirty="0"/>
              <a:t>- обобщить и систематизировать знания о…;</a:t>
            </a:r>
          </a:p>
          <a:p>
            <a:pPr marL="68580" indent="0">
              <a:buNone/>
            </a:pPr>
            <a:r>
              <a:rPr lang="ru-RU" sz="6400" dirty="0"/>
              <a:t>- познакомить учащихся с (понятием, правилом, фактами, законом и т.д</a:t>
            </a:r>
            <a:r>
              <a:rPr lang="ru-RU" sz="6400" dirty="0" smtClean="0"/>
              <a:t>.);</a:t>
            </a:r>
            <a:endParaRPr lang="ru-RU" sz="6400" dirty="0"/>
          </a:p>
          <a:p>
            <a:pPr marL="68580" indent="0">
              <a:buNone/>
            </a:pPr>
            <a:r>
              <a:rPr lang="ru-RU" sz="6400" dirty="0"/>
              <a:t>- выработать навыки (например, анализа лирического </a:t>
            </a:r>
            <a:r>
              <a:rPr lang="ru-RU" sz="6400" dirty="0" smtClean="0"/>
              <a:t>текста).</a:t>
            </a:r>
            <a:endParaRPr lang="ru-RU" sz="6400" dirty="0"/>
          </a:p>
          <a:p>
            <a:pPr marL="68580" indent="0">
              <a:buNone/>
            </a:pPr>
            <a:r>
              <a:rPr lang="ru-RU" sz="6400" u="sng" dirty="0"/>
              <a:t>Воспитательные</a:t>
            </a:r>
            <a:r>
              <a:rPr lang="ru-RU" sz="6400" dirty="0"/>
              <a:t>:</a:t>
            </a:r>
          </a:p>
          <a:p>
            <a:pPr marL="68580" indent="0">
              <a:buNone/>
            </a:pPr>
            <a:r>
              <a:rPr lang="ru-RU" sz="6400" dirty="0"/>
              <a:t>- воспитывать в учащихся чувство патриотизма, гуманности, трудолюбия, уважения к старшим, эстетический вкус, этические нормы, дисциплинированность.</a:t>
            </a:r>
          </a:p>
          <a:p>
            <a:pPr marL="68580" indent="0">
              <a:buNone/>
            </a:pPr>
            <a:r>
              <a:rPr lang="ru-RU" sz="6400" u="sng" dirty="0" smtClean="0"/>
              <a:t>Развивающие</a:t>
            </a:r>
            <a:r>
              <a:rPr lang="ru-RU" sz="6400" dirty="0" smtClean="0"/>
              <a:t>:</a:t>
            </a:r>
          </a:p>
          <a:p>
            <a:pPr marL="68580" indent="0">
              <a:buNone/>
            </a:pPr>
            <a:r>
              <a:rPr lang="ru-RU" sz="6400" dirty="0" smtClean="0"/>
              <a:t>- </a:t>
            </a:r>
            <a:r>
              <a:rPr lang="ru-RU" sz="6400" dirty="0"/>
              <a:t>цели, которые помогут развивать у учащихся память, фантазию, мышление, познавательное умение, волю, самостоятельность, </a:t>
            </a:r>
            <a:r>
              <a:rPr lang="ru-RU" sz="6400" dirty="0" err="1" smtClean="0"/>
              <a:t>коммуникативность</a:t>
            </a:r>
            <a:r>
              <a:rPr lang="ru-RU" sz="6400" dirty="0" smtClean="0"/>
              <a:t>, умение работать </a:t>
            </a:r>
            <a:r>
              <a:rPr lang="ru-RU" sz="6400" dirty="0"/>
              <a:t>в команде, высказывать и отстаивать свою точку </a:t>
            </a:r>
            <a:r>
              <a:rPr lang="ru-RU" sz="6400" dirty="0" smtClean="0"/>
              <a:t>зрения</a:t>
            </a:r>
            <a:r>
              <a:rPr lang="ru-RU" sz="6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44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правильно составить план-конспект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Этап III. Планируемые задачи</a:t>
            </a:r>
          </a:p>
          <a:p>
            <a:pPr marL="68580" indent="0">
              <a:buNone/>
            </a:pPr>
            <a:r>
              <a:rPr lang="ru-RU" dirty="0"/>
              <a:t>Здесь обозначается минимум тех знаний и умений, которые должны приобрести учащихся во время урока. Планируемые задачи стоит сопоставлять с требованиями к знаниям и умениям учащихся, которые обозначены программой для каждого класса и для каждого предмета.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правильно составить план-конспект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7128908" cy="391366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Этап IV. Вид и форма урока</a:t>
            </a:r>
          </a:p>
          <a:p>
            <a:pPr marL="68580" indent="0">
              <a:buNone/>
            </a:pPr>
            <a:r>
              <a:rPr lang="ru-RU" sz="6400" u="sng" dirty="0" smtClean="0"/>
              <a:t>Примеры самых распространенных видов и форм урока:</a:t>
            </a:r>
          </a:p>
          <a:p>
            <a:pPr marL="68580" indent="0">
              <a:buNone/>
            </a:pPr>
            <a:r>
              <a:rPr lang="ru-RU" sz="6400" dirty="0" smtClean="0"/>
              <a:t>1. Урок ознакомления с новым материалом. Формы: беседа, проблемный урок, лекция.</a:t>
            </a:r>
          </a:p>
          <a:p>
            <a:pPr marL="68580" indent="0">
              <a:buNone/>
            </a:pPr>
            <a:r>
              <a:rPr lang="ru-RU" sz="6400" dirty="0" smtClean="0"/>
              <a:t>2. Урок закрепления изученного. Формы: игры, конкурсы, КВН, путешествие, бенефис, брифинг, аукцион, сказка, спектакль и т.д.</a:t>
            </a:r>
          </a:p>
          <a:p>
            <a:pPr marL="68580" indent="0">
              <a:buNone/>
            </a:pPr>
            <a:r>
              <a:rPr lang="ru-RU" sz="6400" dirty="0" smtClean="0"/>
              <a:t>3. Урок применения новых знаний и умений на практике. Формы: те же, что и для уроков закрепления. Можно также проводить уроки-исследования, лабораторные, творческие мастерские, соревнования, тестирование, экскурсии и т.д.</a:t>
            </a:r>
          </a:p>
          <a:p>
            <a:pPr marL="68580" indent="0">
              <a:buNone/>
            </a:pPr>
            <a:r>
              <a:rPr lang="ru-RU" sz="6400" dirty="0" smtClean="0"/>
              <a:t>4. Урок обобщения и систематизации знаний. Форма выбирается свободная, по желанию учителя.</a:t>
            </a:r>
          </a:p>
          <a:p>
            <a:pPr marL="68580" indent="0">
              <a:buNone/>
            </a:pPr>
            <a:r>
              <a:rPr lang="ru-RU" sz="6400" dirty="0" smtClean="0"/>
              <a:t>5. Контрольный урок. Формы: как традиционные контрольные работы, зачеты, диктанты, сочинения, так и более творческие виды: семинары, брифинги или консультации.</a:t>
            </a:r>
          </a:p>
          <a:p>
            <a:pPr marL="68580" indent="0">
              <a:buNone/>
            </a:pPr>
            <a:r>
              <a:rPr lang="ru-RU" sz="6400" dirty="0" smtClean="0"/>
              <a:t>6. Интегрированные </a:t>
            </a:r>
            <a:r>
              <a:rPr lang="ru-RU" sz="6400" dirty="0"/>
              <a:t>уроки. Формы свободные, так как задействованы </a:t>
            </a:r>
            <a:r>
              <a:rPr lang="ru-RU" sz="6400" dirty="0" smtClean="0"/>
              <a:t>два и </a:t>
            </a:r>
            <a:r>
              <a:rPr lang="ru-RU" sz="6400" dirty="0"/>
              <a:t>более предметов в одном уроке.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6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правильно составить план-конспект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Этап V. Оборудование</a:t>
            </a:r>
          </a:p>
          <a:p>
            <a:pPr marL="68580" indent="0">
              <a:buNone/>
            </a:pPr>
            <a:r>
              <a:rPr lang="ru-RU" dirty="0"/>
              <a:t>Здесь перечисляется все, что будет использовать учитель в ходе урока. </a:t>
            </a:r>
            <a:endParaRPr lang="ru-RU" dirty="0" smtClean="0"/>
          </a:p>
          <a:p>
            <a:pPr marL="68580" indent="0">
              <a:buNone/>
            </a:pPr>
            <a:r>
              <a:rPr lang="ru-RU" dirty="0" smtClean="0"/>
              <a:t>Это </a:t>
            </a:r>
            <a:r>
              <a:rPr lang="ru-RU" dirty="0"/>
              <a:t>мультимедийные презентации, репродукции картин, аудио и видео материалы, наглядные и раздаточные материалы.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32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правильно составить план-конспект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204864"/>
            <a:ext cx="7200916" cy="4032448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/>
              <a:t>Этап </a:t>
            </a:r>
            <a:r>
              <a:rPr lang="en-US" sz="6400" dirty="0"/>
              <a:t>VI. </a:t>
            </a:r>
            <a:r>
              <a:rPr lang="ru-RU" sz="6400" dirty="0"/>
              <a:t>Ход урока</a:t>
            </a:r>
          </a:p>
          <a:p>
            <a:pPr marL="68580" indent="0">
              <a:buNone/>
            </a:pPr>
            <a:r>
              <a:rPr lang="ru-RU" sz="6400" dirty="0" smtClean="0"/>
              <a:t>1. Организационный </a:t>
            </a:r>
            <a:r>
              <a:rPr lang="ru-RU" sz="6400" dirty="0"/>
              <a:t>момент – обязательный этап всех уроков. Помогает сконцентрировать внимание учащихся, определить их собранность и готовность к уроку.</a:t>
            </a:r>
          </a:p>
          <a:p>
            <a:pPr marL="68580" indent="0">
              <a:buNone/>
            </a:pPr>
            <a:r>
              <a:rPr lang="ru-RU" sz="6400" dirty="0" smtClean="0"/>
              <a:t>2. Проверка </a:t>
            </a:r>
            <a:r>
              <a:rPr lang="ru-RU" sz="6400" dirty="0"/>
              <a:t>домашнего задания.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3. Актуализация </a:t>
            </a:r>
            <a:r>
              <a:rPr lang="ru-RU" sz="6400" dirty="0"/>
              <a:t>знаний учащихся по теме.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4. Объявление </a:t>
            </a:r>
            <a:r>
              <a:rPr lang="ru-RU" sz="6400" dirty="0"/>
              <a:t>темы и целей урока.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5. Основная </a:t>
            </a:r>
            <a:r>
              <a:rPr lang="ru-RU" sz="6400" dirty="0"/>
              <a:t>часть урока.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6. Подведение </a:t>
            </a:r>
            <a:r>
              <a:rPr lang="ru-RU" sz="6400" dirty="0"/>
              <a:t>итогов.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7. Выставление </a:t>
            </a:r>
            <a:r>
              <a:rPr lang="ru-RU" sz="6400" dirty="0"/>
              <a:t>оценок.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8. Домашнее </a:t>
            </a:r>
            <a:r>
              <a:rPr lang="ru-RU" sz="6400" dirty="0"/>
              <a:t>задание. </a:t>
            </a:r>
            <a:endParaRPr lang="ru-RU" sz="6400" dirty="0" smtClean="0"/>
          </a:p>
          <a:p>
            <a:pPr marL="68580" indent="0">
              <a:buNone/>
            </a:pPr>
            <a:r>
              <a:rPr lang="ru-RU" sz="6400" dirty="0" smtClean="0"/>
              <a:t>Рекомендации</a:t>
            </a:r>
            <a:r>
              <a:rPr lang="ru-RU" sz="6400" dirty="0"/>
              <a:t>: </a:t>
            </a:r>
            <a:r>
              <a:rPr lang="ru-RU" sz="6400" dirty="0" smtClean="0"/>
              <a:t>помните</a:t>
            </a:r>
            <a:r>
              <a:rPr lang="ru-RU" sz="6400" dirty="0"/>
              <a:t>, что каждый урок должен содержать "изюминку". Это может быть интересный факт, нестандартное задание, необычная форма подачи материала, интригующий эпиграф – то, что будет способствовать заинтересованности учащихся</a:t>
            </a:r>
            <a:r>
              <a:rPr lang="ru-RU" sz="6400" dirty="0" smtClean="0"/>
              <a:t>.</a:t>
            </a:r>
          </a:p>
          <a:p>
            <a:r>
              <a:rPr lang="ru-RU" sz="6400" dirty="0"/>
              <a:t>Этап VII. Литература, использованная при составлении </a:t>
            </a:r>
            <a:r>
              <a:rPr lang="ru-RU" sz="6400" dirty="0" smtClean="0"/>
              <a:t>плана конспекта </a:t>
            </a:r>
            <a:r>
              <a:rPr lang="ru-RU" sz="6400" dirty="0"/>
              <a:t>урока и открытого урока</a:t>
            </a:r>
          </a:p>
          <a:p>
            <a:pPr marL="68580" indent="0">
              <a:buNone/>
            </a:pPr>
            <a:endParaRPr lang="ru-RU" sz="4000" dirty="0"/>
          </a:p>
          <a:p>
            <a:pPr marL="68580" indent="0">
              <a:buNone/>
            </a:pPr>
            <a:endParaRPr lang="ru-RU" sz="4000" dirty="0" smtClean="0"/>
          </a:p>
          <a:p>
            <a:pPr marL="68580" indent="0">
              <a:buNone/>
            </a:pPr>
            <a:endParaRPr lang="ru-RU" sz="4000" dirty="0" smtClean="0"/>
          </a:p>
          <a:p>
            <a:pPr marL="68580" indent="0">
              <a:buNone/>
            </a:pPr>
            <a:endParaRPr lang="ru-RU" sz="37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0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Требования к </a:t>
            </a:r>
            <a:r>
              <a:rPr lang="ru-RU" dirty="0" err="1" smtClean="0"/>
              <a:t>видеоуроку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/>
              <a:t>Раскрытие </a:t>
            </a:r>
            <a:r>
              <a:rPr lang="ru-RU" u="sng" dirty="0"/>
              <a:t>темы урока:</a:t>
            </a:r>
          </a:p>
          <a:p>
            <a:r>
              <a:rPr lang="ru-RU" dirty="0"/>
              <a:t>- подбор материала;</a:t>
            </a:r>
          </a:p>
          <a:p>
            <a:r>
              <a:rPr lang="ru-RU" dirty="0"/>
              <a:t>- методы и приёмы обучения</a:t>
            </a:r>
            <a:r>
              <a:rPr lang="ru-RU" dirty="0" smtClean="0"/>
              <a:t>.</a:t>
            </a:r>
          </a:p>
          <a:p>
            <a:r>
              <a:rPr lang="ru-RU" u="sng" dirty="0"/>
              <a:t>Организация внимания обучающихся:</a:t>
            </a:r>
          </a:p>
          <a:p>
            <a:r>
              <a:rPr lang="ru-RU" dirty="0"/>
              <a:t>- работоспособность;</a:t>
            </a:r>
          </a:p>
          <a:p>
            <a:r>
              <a:rPr lang="ru-RU" dirty="0"/>
              <a:t>- активность обучающихся;</a:t>
            </a:r>
          </a:p>
          <a:p>
            <a:r>
              <a:rPr lang="ru-RU" dirty="0"/>
              <a:t>- интерес к теме;</a:t>
            </a:r>
          </a:p>
          <a:p>
            <a:r>
              <a:rPr lang="ru-RU" dirty="0"/>
              <a:t>- самостоятельная работа.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04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58</TotalTime>
  <Words>665</Words>
  <Application>Microsoft Office PowerPoint</Application>
  <PresentationFormat>Экран (4:3)</PresentationFormat>
  <Paragraphs>73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Н.В. Богушева</vt:lpstr>
      <vt:lpstr>На что обратить внимание</vt:lpstr>
      <vt:lpstr>Пожелания  к плану-конспекту урока</vt:lpstr>
      <vt:lpstr>Как правильно составить план-конспект урока</vt:lpstr>
      <vt:lpstr>Как правильно составить план-конспект урока</vt:lpstr>
      <vt:lpstr>Как правильно составить план-конспект урока</vt:lpstr>
      <vt:lpstr>Как правильно составить план-конспект урока</vt:lpstr>
      <vt:lpstr>Как правильно составить план-конспект урока</vt:lpstr>
      <vt:lpstr>Требования к видеоуроку</vt:lpstr>
      <vt:lpstr>Требования к видеоуроку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Н.В. Богушева</dc:title>
  <dc:creator>Владимир ДШИ №6</dc:creator>
  <cp:lastModifiedBy>Пользователь Windows</cp:lastModifiedBy>
  <cp:revision>9</cp:revision>
  <dcterms:created xsi:type="dcterms:W3CDTF">2024-02-03T12:30:31Z</dcterms:created>
  <dcterms:modified xsi:type="dcterms:W3CDTF">2024-02-08T10:53:48Z</dcterms:modified>
</cp:coreProperties>
</file>