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8"/>
  </p:notesMasterIdLst>
  <p:sldIdLst>
    <p:sldId id="335" r:id="rId2"/>
    <p:sldId id="316" r:id="rId3"/>
    <p:sldId id="329" r:id="rId4"/>
    <p:sldId id="330" r:id="rId5"/>
    <p:sldId id="382" r:id="rId6"/>
    <p:sldId id="295" r:id="rId7"/>
    <p:sldId id="352" r:id="rId8"/>
    <p:sldId id="353" r:id="rId9"/>
    <p:sldId id="380" r:id="rId10"/>
    <p:sldId id="391" r:id="rId11"/>
    <p:sldId id="397" r:id="rId12"/>
    <p:sldId id="398" r:id="rId13"/>
    <p:sldId id="399" r:id="rId14"/>
    <p:sldId id="400" r:id="rId15"/>
    <p:sldId id="379" r:id="rId16"/>
    <p:sldId id="381" r:id="rId17"/>
    <p:sldId id="407" r:id="rId18"/>
    <p:sldId id="408" r:id="rId19"/>
    <p:sldId id="409" r:id="rId20"/>
    <p:sldId id="338" r:id="rId21"/>
    <p:sldId id="401" r:id="rId22"/>
    <p:sldId id="402" r:id="rId23"/>
    <p:sldId id="403" r:id="rId24"/>
    <p:sldId id="404" r:id="rId25"/>
    <p:sldId id="405" r:id="rId26"/>
    <p:sldId id="406" r:id="rId27"/>
    <p:sldId id="410" r:id="rId28"/>
    <p:sldId id="411" r:id="rId29"/>
    <p:sldId id="365" r:id="rId30"/>
    <p:sldId id="383" r:id="rId31"/>
    <p:sldId id="384" r:id="rId32"/>
    <p:sldId id="385" r:id="rId33"/>
    <p:sldId id="386" r:id="rId34"/>
    <p:sldId id="387" r:id="rId35"/>
    <p:sldId id="388" r:id="rId36"/>
    <p:sldId id="389" r:id="rId37"/>
    <p:sldId id="390" r:id="rId38"/>
    <p:sldId id="351" r:id="rId39"/>
    <p:sldId id="366" r:id="rId40"/>
    <p:sldId id="354" r:id="rId41"/>
    <p:sldId id="331" r:id="rId42"/>
    <p:sldId id="332" r:id="rId43"/>
    <p:sldId id="350" r:id="rId44"/>
    <p:sldId id="296" r:id="rId45"/>
    <p:sldId id="309" r:id="rId46"/>
    <p:sldId id="308" r:id="rId47"/>
    <p:sldId id="307" r:id="rId48"/>
    <p:sldId id="297" r:id="rId49"/>
    <p:sldId id="310" r:id="rId50"/>
    <p:sldId id="311" r:id="rId51"/>
    <p:sldId id="367" r:id="rId52"/>
    <p:sldId id="368" r:id="rId53"/>
    <p:sldId id="369" r:id="rId54"/>
    <p:sldId id="370" r:id="rId55"/>
    <p:sldId id="371" r:id="rId56"/>
    <p:sldId id="372" r:id="rId57"/>
    <p:sldId id="373" r:id="rId58"/>
    <p:sldId id="374" r:id="rId59"/>
    <p:sldId id="375" r:id="rId60"/>
    <p:sldId id="376" r:id="rId61"/>
    <p:sldId id="377" r:id="rId62"/>
    <p:sldId id="378" r:id="rId63"/>
    <p:sldId id="358" r:id="rId64"/>
    <p:sldId id="359" r:id="rId65"/>
    <p:sldId id="360" r:id="rId66"/>
    <p:sldId id="361" r:id="rId67"/>
    <p:sldId id="362" r:id="rId68"/>
    <p:sldId id="363" r:id="rId69"/>
    <p:sldId id="364" r:id="rId70"/>
    <p:sldId id="357" r:id="rId71"/>
    <p:sldId id="393" r:id="rId72"/>
    <p:sldId id="395" r:id="rId73"/>
    <p:sldId id="394" r:id="rId74"/>
    <p:sldId id="396" r:id="rId75"/>
    <p:sldId id="392" r:id="rId76"/>
    <p:sldId id="299" r:id="rId77"/>
    <p:sldId id="321" r:id="rId78"/>
    <p:sldId id="300" r:id="rId79"/>
    <p:sldId id="298" r:id="rId80"/>
    <p:sldId id="306" r:id="rId81"/>
    <p:sldId id="317" r:id="rId82"/>
    <p:sldId id="328" r:id="rId83"/>
    <p:sldId id="326" r:id="rId84"/>
    <p:sldId id="327" r:id="rId85"/>
    <p:sldId id="334" r:id="rId86"/>
    <p:sldId id="285" r:id="rId8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002D"/>
    <a:srgbClr val="961D1D"/>
    <a:srgbClr val="F9E5EB"/>
    <a:srgbClr val="E8C4B6"/>
    <a:srgbClr val="FFFFCC"/>
    <a:srgbClr val="FFCCCC"/>
    <a:srgbClr val="FFCCFF"/>
    <a:srgbClr val="E3D0BB"/>
    <a:srgbClr val="FFCC66"/>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3896" autoAdjust="0"/>
  </p:normalViewPr>
  <p:slideViewPr>
    <p:cSldViewPr>
      <p:cViewPr varScale="1">
        <p:scale>
          <a:sx n="110" d="100"/>
          <a:sy n="110" d="100"/>
        </p:scale>
        <p:origin x="-1644" y="-78"/>
      </p:cViewPr>
      <p:guideLst>
        <p:guide orient="horz" pos="2160"/>
        <p:guide pos="2880"/>
      </p:guideLst>
    </p:cSldViewPr>
  </p:slideViewPr>
  <p:outlineViewPr>
    <p:cViewPr>
      <p:scale>
        <a:sx n="33" d="100"/>
        <a:sy n="33" d="100"/>
      </p:scale>
      <p:origin x="0" y="103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4C7CC4-0278-4D4B-84CD-CDF91E8D5CE4}" type="doc">
      <dgm:prSet loTypeId="urn:microsoft.com/office/officeart/2005/8/layout/venn1" loCatId="relationship" qsTypeId="urn:microsoft.com/office/officeart/2005/8/quickstyle/simple3" qsCatId="simple" csTypeId="urn:microsoft.com/office/officeart/2005/8/colors/accent4_2" csCatId="accent4" phldr="1"/>
      <dgm:spPr/>
    </dgm:pt>
    <dgm:pt modelId="{B7421930-C615-4FF8-90C1-2F3E43F93191}">
      <dgm:prSet phldrT="[Текст]"/>
      <dgm:spPr/>
      <dgm:t>
        <a:bodyPr/>
        <a:lstStyle/>
        <a:p>
          <a:r>
            <a:rPr lang="ru-RU" dirty="0"/>
            <a:t>Законодательство</a:t>
          </a:r>
        </a:p>
      </dgm:t>
    </dgm:pt>
    <dgm:pt modelId="{601C07D8-553B-47A2-826C-330ABEEE3695}" type="parTrans" cxnId="{0FAA1B28-6BA0-443B-8F0F-8CFD4E3D0E46}">
      <dgm:prSet/>
      <dgm:spPr/>
      <dgm:t>
        <a:bodyPr/>
        <a:lstStyle/>
        <a:p>
          <a:endParaRPr lang="ru-RU"/>
        </a:p>
      </dgm:t>
    </dgm:pt>
    <dgm:pt modelId="{91BB5DD9-B0D1-411A-8870-04200CC1FB99}" type="sibTrans" cxnId="{0FAA1B28-6BA0-443B-8F0F-8CFD4E3D0E46}">
      <dgm:prSet/>
      <dgm:spPr/>
      <dgm:t>
        <a:bodyPr/>
        <a:lstStyle/>
        <a:p>
          <a:endParaRPr lang="ru-RU"/>
        </a:p>
      </dgm:t>
    </dgm:pt>
    <dgm:pt modelId="{C2610381-CDA2-45D2-AB24-56200B0A2119}">
      <dgm:prSet phldrT="[Текст]"/>
      <dgm:spPr/>
      <dgm:t>
        <a:bodyPr/>
        <a:lstStyle/>
        <a:p>
          <a:r>
            <a:rPr lang="ru-RU" dirty="0"/>
            <a:t>Экономика</a:t>
          </a:r>
        </a:p>
      </dgm:t>
    </dgm:pt>
    <dgm:pt modelId="{FE978E83-1A05-417F-9328-EFFF2E5C5A82}" type="parTrans" cxnId="{D927DBB4-C7FB-44FD-AE0F-981259DB1A49}">
      <dgm:prSet/>
      <dgm:spPr/>
      <dgm:t>
        <a:bodyPr/>
        <a:lstStyle/>
        <a:p>
          <a:endParaRPr lang="ru-RU"/>
        </a:p>
      </dgm:t>
    </dgm:pt>
    <dgm:pt modelId="{C64BF5AD-865C-43E6-8E33-95AF88110B71}" type="sibTrans" cxnId="{D927DBB4-C7FB-44FD-AE0F-981259DB1A49}">
      <dgm:prSet/>
      <dgm:spPr/>
      <dgm:t>
        <a:bodyPr/>
        <a:lstStyle/>
        <a:p>
          <a:endParaRPr lang="ru-RU"/>
        </a:p>
      </dgm:t>
    </dgm:pt>
    <dgm:pt modelId="{31F17ED2-93DB-462B-8863-6B17FC47CE43}">
      <dgm:prSet phldrT="[Текст]"/>
      <dgm:spPr/>
      <dgm:t>
        <a:bodyPr/>
        <a:lstStyle/>
        <a:p>
          <a:r>
            <a:rPr lang="ru-RU" dirty="0"/>
            <a:t>Учредитель</a:t>
          </a:r>
        </a:p>
      </dgm:t>
    </dgm:pt>
    <dgm:pt modelId="{8174435C-0E88-48D9-B479-F1896B3080C5}" type="parTrans" cxnId="{FE51AB97-3F24-4BA7-877F-12D51F678454}">
      <dgm:prSet/>
      <dgm:spPr/>
      <dgm:t>
        <a:bodyPr/>
        <a:lstStyle/>
        <a:p>
          <a:endParaRPr lang="ru-RU"/>
        </a:p>
      </dgm:t>
    </dgm:pt>
    <dgm:pt modelId="{01872B2F-C77A-430D-AA94-25D5634CC425}" type="sibTrans" cxnId="{FE51AB97-3F24-4BA7-877F-12D51F678454}">
      <dgm:prSet/>
      <dgm:spPr/>
      <dgm:t>
        <a:bodyPr/>
        <a:lstStyle/>
        <a:p>
          <a:endParaRPr lang="ru-RU"/>
        </a:p>
      </dgm:t>
    </dgm:pt>
    <dgm:pt modelId="{74B2FB5D-A95B-49F0-9B18-CF6385455090}" type="pres">
      <dgm:prSet presAssocID="{534C7CC4-0278-4D4B-84CD-CDF91E8D5CE4}" presName="compositeShape" presStyleCnt="0">
        <dgm:presLayoutVars>
          <dgm:chMax val="7"/>
          <dgm:dir/>
          <dgm:resizeHandles val="exact"/>
        </dgm:presLayoutVars>
      </dgm:prSet>
      <dgm:spPr/>
    </dgm:pt>
    <dgm:pt modelId="{D0F4B252-D4B2-4931-96CB-988213725F46}" type="pres">
      <dgm:prSet presAssocID="{B7421930-C615-4FF8-90C1-2F3E43F93191}" presName="circ1" presStyleLbl="vennNode1" presStyleIdx="0" presStyleCnt="3"/>
      <dgm:spPr/>
      <dgm:t>
        <a:bodyPr/>
        <a:lstStyle/>
        <a:p>
          <a:endParaRPr lang="ru-RU"/>
        </a:p>
      </dgm:t>
    </dgm:pt>
    <dgm:pt modelId="{826BB4EE-6417-4521-9AFD-5D6920D3D9C4}" type="pres">
      <dgm:prSet presAssocID="{B7421930-C615-4FF8-90C1-2F3E43F93191}" presName="circ1Tx" presStyleLbl="revTx" presStyleIdx="0" presStyleCnt="0">
        <dgm:presLayoutVars>
          <dgm:chMax val="0"/>
          <dgm:chPref val="0"/>
          <dgm:bulletEnabled val="1"/>
        </dgm:presLayoutVars>
      </dgm:prSet>
      <dgm:spPr/>
      <dgm:t>
        <a:bodyPr/>
        <a:lstStyle/>
        <a:p>
          <a:endParaRPr lang="ru-RU"/>
        </a:p>
      </dgm:t>
    </dgm:pt>
    <dgm:pt modelId="{67832285-42AB-428F-9CBA-EDF9DED6CF85}" type="pres">
      <dgm:prSet presAssocID="{C2610381-CDA2-45D2-AB24-56200B0A2119}" presName="circ2" presStyleLbl="vennNode1" presStyleIdx="1" presStyleCnt="3"/>
      <dgm:spPr/>
      <dgm:t>
        <a:bodyPr/>
        <a:lstStyle/>
        <a:p>
          <a:endParaRPr lang="ru-RU"/>
        </a:p>
      </dgm:t>
    </dgm:pt>
    <dgm:pt modelId="{81D2AF90-0F29-43C3-82BE-B6943703C747}" type="pres">
      <dgm:prSet presAssocID="{C2610381-CDA2-45D2-AB24-56200B0A2119}" presName="circ2Tx" presStyleLbl="revTx" presStyleIdx="0" presStyleCnt="0">
        <dgm:presLayoutVars>
          <dgm:chMax val="0"/>
          <dgm:chPref val="0"/>
          <dgm:bulletEnabled val="1"/>
        </dgm:presLayoutVars>
      </dgm:prSet>
      <dgm:spPr/>
      <dgm:t>
        <a:bodyPr/>
        <a:lstStyle/>
        <a:p>
          <a:endParaRPr lang="ru-RU"/>
        </a:p>
      </dgm:t>
    </dgm:pt>
    <dgm:pt modelId="{5577A7B4-BA70-466D-B51F-694A3B542995}" type="pres">
      <dgm:prSet presAssocID="{31F17ED2-93DB-462B-8863-6B17FC47CE43}" presName="circ3" presStyleLbl="vennNode1" presStyleIdx="2" presStyleCnt="3"/>
      <dgm:spPr/>
      <dgm:t>
        <a:bodyPr/>
        <a:lstStyle/>
        <a:p>
          <a:endParaRPr lang="ru-RU"/>
        </a:p>
      </dgm:t>
    </dgm:pt>
    <dgm:pt modelId="{EDD08600-D442-4F7D-988D-DC0AF40890DF}" type="pres">
      <dgm:prSet presAssocID="{31F17ED2-93DB-462B-8863-6B17FC47CE43}" presName="circ3Tx" presStyleLbl="revTx" presStyleIdx="0" presStyleCnt="0">
        <dgm:presLayoutVars>
          <dgm:chMax val="0"/>
          <dgm:chPref val="0"/>
          <dgm:bulletEnabled val="1"/>
        </dgm:presLayoutVars>
      </dgm:prSet>
      <dgm:spPr/>
      <dgm:t>
        <a:bodyPr/>
        <a:lstStyle/>
        <a:p>
          <a:endParaRPr lang="ru-RU"/>
        </a:p>
      </dgm:t>
    </dgm:pt>
  </dgm:ptLst>
  <dgm:cxnLst>
    <dgm:cxn modelId="{7210ECB6-D26A-45F8-9223-F8AA3654CBCE}" type="presOf" srcId="{31F17ED2-93DB-462B-8863-6B17FC47CE43}" destId="{EDD08600-D442-4F7D-988D-DC0AF40890DF}" srcOrd="1" destOrd="0" presId="urn:microsoft.com/office/officeart/2005/8/layout/venn1"/>
    <dgm:cxn modelId="{AA80727A-ADA1-4BF7-85FA-8EE64F243028}" type="presOf" srcId="{C2610381-CDA2-45D2-AB24-56200B0A2119}" destId="{67832285-42AB-428F-9CBA-EDF9DED6CF85}" srcOrd="0" destOrd="0" presId="urn:microsoft.com/office/officeart/2005/8/layout/venn1"/>
    <dgm:cxn modelId="{96A7B577-63E9-4EAD-B3F2-D70F9DB77E58}" type="presOf" srcId="{534C7CC4-0278-4D4B-84CD-CDF91E8D5CE4}" destId="{74B2FB5D-A95B-49F0-9B18-CF6385455090}" srcOrd="0" destOrd="0" presId="urn:microsoft.com/office/officeart/2005/8/layout/venn1"/>
    <dgm:cxn modelId="{F759E106-A0D2-464B-B9D6-050F8B3E717C}" type="presOf" srcId="{B7421930-C615-4FF8-90C1-2F3E43F93191}" destId="{D0F4B252-D4B2-4931-96CB-988213725F46}" srcOrd="0" destOrd="0" presId="urn:microsoft.com/office/officeart/2005/8/layout/venn1"/>
    <dgm:cxn modelId="{0FA6A013-28A0-4234-AAEE-2D4890FEF5D7}" type="presOf" srcId="{B7421930-C615-4FF8-90C1-2F3E43F93191}" destId="{826BB4EE-6417-4521-9AFD-5D6920D3D9C4}" srcOrd="1" destOrd="0" presId="urn:microsoft.com/office/officeart/2005/8/layout/venn1"/>
    <dgm:cxn modelId="{0FAA1B28-6BA0-443B-8F0F-8CFD4E3D0E46}" srcId="{534C7CC4-0278-4D4B-84CD-CDF91E8D5CE4}" destId="{B7421930-C615-4FF8-90C1-2F3E43F93191}" srcOrd="0" destOrd="0" parTransId="{601C07D8-553B-47A2-826C-330ABEEE3695}" sibTransId="{91BB5DD9-B0D1-411A-8870-04200CC1FB99}"/>
    <dgm:cxn modelId="{D927DBB4-C7FB-44FD-AE0F-981259DB1A49}" srcId="{534C7CC4-0278-4D4B-84CD-CDF91E8D5CE4}" destId="{C2610381-CDA2-45D2-AB24-56200B0A2119}" srcOrd="1" destOrd="0" parTransId="{FE978E83-1A05-417F-9328-EFFF2E5C5A82}" sibTransId="{C64BF5AD-865C-43E6-8E33-95AF88110B71}"/>
    <dgm:cxn modelId="{FE51AB97-3F24-4BA7-877F-12D51F678454}" srcId="{534C7CC4-0278-4D4B-84CD-CDF91E8D5CE4}" destId="{31F17ED2-93DB-462B-8863-6B17FC47CE43}" srcOrd="2" destOrd="0" parTransId="{8174435C-0E88-48D9-B479-F1896B3080C5}" sibTransId="{01872B2F-C77A-430D-AA94-25D5634CC425}"/>
    <dgm:cxn modelId="{9E74BB93-88E0-4525-83FA-6A9654EFAA6E}" type="presOf" srcId="{31F17ED2-93DB-462B-8863-6B17FC47CE43}" destId="{5577A7B4-BA70-466D-B51F-694A3B542995}" srcOrd="0" destOrd="0" presId="urn:microsoft.com/office/officeart/2005/8/layout/venn1"/>
    <dgm:cxn modelId="{0E62868B-E769-4858-B165-FD8FF1A9E2F1}" type="presOf" srcId="{C2610381-CDA2-45D2-AB24-56200B0A2119}" destId="{81D2AF90-0F29-43C3-82BE-B6943703C747}" srcOrd="1" destOrd="0" presId="urn:microsoft.com/office/officeart/2005/8/layout/venn1"/>
    <dgm:cxn modelId="{7CB88442-D25D-40AF-AEBA-1E675BA76984}" type="presParOf" srcId="{74B2FB5D-A95B-49F0-9B18-CF6385455090}" destId="{D0F4B252-D4B2-4931-96CB-988213725F46}" srcOrd="0" destOrd="0" presId="urn:microsoft.com/office/officeart/2005/8/layout/venn1"/>
    <dgm:cxn modelId="{71044613-5DA4-4D63-BF18-AF542D7D04BC}" type="presParOf" srcId="{74B2FB5D-A95B-49F0-9B18-CF6385455090}" destId="{826BB4EE-6417-4521-9AFD-5D6920D3D9C4}" srcOrd="1" destOrd="0" presId="urn:microsoft.com/office/officeart/2005/8/layout/venn1"/>
    <dgm:cxn modelId="{80B208BE-90D7-440B-970C-560B92CBF271}" type="presParOf" srcId="{74B2FB5D-A95B-49F0-9B18-CF6385455090}" destId="{67832285-42AB-428F-9CBA-EDF9DED6CF85}" srcOrd="2" destOrd="0" presId="urn:microsoft.com/office/officeart/2005/8/layout/venn1"/>
    <dgm:cxn modelId="{C471CB44-BCFD-43DD-86F7-844DC2A373BC}" type="presParOf" srcId="{74B2FB5D-A95B-49F0-9B18-CF6385455090}" destId="{81D2AF90-0F29-43C3-82BE-B6943703C747}" srcOrd="3" destOrd="0" presId="urn:microsoft.com/office/officeart/2005/8/layout/venn1"/>
    <dgm:cxn modelId="{CE7C87D2-82A2-40DC-B130-5EC83C8A80E7}" type="presParOf" srcId="{74B2FB5D-A95B-49F0-9B18-CF6385455090}" destId="{5577A7B4-BA70-466D-B51F-694A3B542995}" srcOrd="4" destOrd="0" presId="urn:microsoft.com/office/officeart/2005/8/layout/venn1"/>
    <dgm:cxn modelId="{4783FA62-740C-4286-8BF2-CBBD1172AF02}" type="presParOf" srcId="{74B2FB5D-A95B-49F0-9B18-CF6385455090}" destId="{EDD08600-D442-4F7D-988D-DC0AF40890DF}" srcOrd="5" destOrd="0" presId="urn:microsoft.com/office/officeart/2005/8/layout/venn1"/>
  </dgm:cxnLst>
  <dgm:bg>
    <a:solidFill>
      <a:srgbClr val="961D1D"/>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B6F8184-01E4-46DD-91CE-1B10ADE72D86}" type="doc">
      <dgm:prSet loTypeId="urn:microsoft.com/office/officeart/2005/8/layout/hierarchy3" loCatId="list" qsTypeId="urn:microsoft.com/office/officeart/2005/8/quickstyle/simple1" qsCatId="simple" csTypeId="urn:microsoft.com/office/officeart/2005/8/colors/accent2_2" csCatId="accent2" phldr="1"/>
      <dgm:spPr/>
      <dgm:t>
        <a:bodyPr/>
        <a:lstStyle/>
        <a:p>
          <a:endParaRPr lang="ru-RU"/>
        </a:p>
      </dgm:t>
    </dgm:pt>
    <dgm:pt modelId="{49D14E07-ECCD-4E4C-B645-CE3C92A106AE}">
      <dgm:prSet phldrT="[Текст]"/>
      <dgm:spPr>
        <a:solidFill>
          <a:srgbClr val="00B050"/>
        </a:solidFill>
      </dgm:spPr>
      <dgm:t>
        <a:bodyPr/>
        <a:lstStyle/>
        <a:p>
          <a:r>
            <a:rPr lang="ru-RU" dirty="0"/>
            <a:t>Авторские права</a:t>
          </a:r>
        </a:p>
      </dgm:t>
    </dgm:pt>
    <dgm:pt modelId="{D3B6ADFA-F8C7-4AF7-8238-8E73A3C145BC}" type="parTrans" cxnId="{BF717C1F-6B99-4C08-870E-9F2D2FFDBD0E}">
      <dgm:prSet/>
      <dgm:spPr/>
      <dgm:t>
        <a:bodyPr/>
        <a:lstStyle/>
        <a:p>
          <a:endParaRPr lang="ru-RU"/>
        </a:p>
      </dgm:t>
    </dgm:pt>
    <dgm:pt modelId="{950B79D4-EAD9-4329-B538-09DB4324DA5D}" type="sibTrans" cxnId="{BF717C1F-6B99-4C08-870E-9F2D2FFDBD0E}">
      <dgm:prSet/>
      <dgm:spPr/>
      <dgm:t>
        <a:bodyPr/>
        <a:lstStyle/>
        <a:p>
          <a:endParaRPr lang="ru-RU"/>
        </a:p>
      </dgm:t>
    </dgm:pt>
    <dgm:pt modelId="{1943F81D-F527-45DB-A21B-E4DA6EB6EB95}">
      <dgm:prSet phldrT="[Текст]" custT="1"/>
      <dgm:spPr/>
      <dgm:t>
        <a:bodyPr/>
        <a:lstStyle/>
        <a:p>
          <a:r>
            <a:rPr lang="ru-RU" sz="1600" b="1" dirty="0"/>
            <a:t>Личные неимущественные права </a:t>
          </a:r>
          <a:r>
            <a:rPr lang="ru-RU" sz="1600" dirty="0"/>
            <a:t>автора (право авторства, право автора на имя, право на неприкосновенность произведения</a:t>
          </a:r>
        </a:p>
      </dgm:t>
    </dgm:pt>
    <dgm:pt modelId="{A4E85CD6-4A03-4D3B-832B-69C327A019EE}" type="parTrans" cxnId="{9C9C8752-0C48-48CC-9CC3-A5EF20BE7A49}">
      <dgm:prSet/>
      <dgm:spPr/>
      <dgm:t>
        <a:bodyPr/>
        <a:lstStyle/>
        <a:p>
          <a:endParaRPr lang="ru-RU"/>
        </a:p>
      </dgm:t>
    </dgm:pt>
    <dgm:pt modelId="{3DB7D168-39BC-46E9-8AD1-53437F4EC29E}" type="sibTrans" cxnId="{9C9C8752-0C48-48CC-9CC3-A5EF20BE7A49}">
      <dgm:prSet/>
      <dgm:spPr/>
      <dgm:t>
        <a:bodyPr/>
        <a:lstStyle/>
        <a:p>
          <a:endParaRPr lang="ru-RU"/>
        </a:p>
      </dgm:t>
    </dgm:pt>
    <dgm:pt modelId="{3FBE3E66-7B0D-430C-A771-5B0F11395540}">
      <dgm:prSet phldrT="[Текст]" custT="1"/>
      <dgm:spPr/>
      <dgm:t>
        <a:bodyPr/>
        <a:lstStyle/>
        <a:p>
          <a:r>
            <a:rPr lang="ru-RU" sz="1600" b="1" dirty="0"/>
            <a:t>Исключительное право </a:t>
          </a:r>
          <a:r>
            <a:rPr lang="ru-RU" sz="1600" dirty="0"/>
            <a:t>на произведение</a:t>
          </a:r>
        </a:p>
      </dgm:t>
    </dgm:pt>
    <dgm:pt modelId="{2383C8F5-0348-4DEE-AAB5-0CAC0EA0BE46}" type="parTrans" cxnId="{21548C62-FDFA-4F03-9FAD-7CBDF1A00EE6}">
      <dgm:prSet/>
      <dgm:spPr/>
      <dgm:t>
        <a:bodyPr/>
        <a:lstStyle/>
        <a:p>
          <a:endParaRPr lang="ru-RU"/>
        </a:p>
      </dgm:t>
    </dgm:pt>
    <dgm:pt modelId="{352B293B-E4A3-4177-9E5E-0A023DFAD5C6}" type="sibTrans" cxnId="{21548C62-FDFA-4F03-9FAD-7CBDF1A00EE6}">
      <dgm:prSet/>
      <dgm:spPr/>
      <dgm:t>
        <a:bodyPr/>
        <a:lstStyle/>
        <a:p>
          <a:endParaRPr lang="ru-RU"/>
        </a:p>
      </dgm:t>
    </dgm:pt>
    <dgm:pt modelId="{7B995B44-6F83-4FA5-8BC6-27098ADF7C50}">
      <dgm:prSet phldrT="[Текст]" custT="1"/>
      <dgm:spPr/>
      <dgm:t>
        <a:bodyPr/>
        <a:lstStyle/>
        <a:p>
          <a:r>
            <a:rPr lang="ru-RU" sz="1600" dirty="0"/>
            <a:t>Иные права (</a:t>
          </a:r>
          <a:r>
            <a:rPr lang="ru-RU" sz="1600" b="1" dirty="0"/>
            <a:t>право на отзыв, право следования, право доступа</a:t>
          </a:r>
          <a:r>
            <a:rPr lang="ru-RU" sz="1600" dirty="0"/>
            <a:t>)</a:t>
          </a:r>
        </a:p>
      </dgm:t>
    </dgm:pt>
    <dgm:pt modelId="{79132399-DB72-4BFD-941D-E5B1FE134CC2}" type="parTrans" cxnId="{F6E67FA5-17BD-49ED-A404-C95D7855B19D}">
      <dgm:prSet/>
      <dgm:spPr/>
      <dgm:t>
        <a:bodyPr/>
        <a:lstStyle/>
        <a:p>
          <a:endParaRPr lang="ru-RU"/>
        </a:p>
      </dgm:t>
    </dgm:pt>
    <dgm:pt modelId="{71E74E6B-BBC4-4618-8BA1-DBC6E6D2D602}" type="sibTrans" cxnId="{F6E67FA5-17BD-49ED-A404-C95D7855B19D}">
      <dgm:prSet/>
      <dgm:spPr/>
      <dgm:t>
        <a:bodyPr/>
        <a:lstStyle/>
        <a:p>
          <a:endParaRPr lang="ru-RU"/>
        </a:p>
      </dgm:t>
    </dgm:pt>
    <dgm:pt modelId="{6DAC2F90-028B-44AA-9F6D-96D8464BFB58}" type="pres">
      <dgm:prSet presAssocID="{2B6F8184-01E4-46DD-91CE-1B10ADE72D86}" presName="diagram" presStyleCnt="0">
        <dgm:presLayoutVars>
          <dgm:chPref val="1"/>
          <dgm:dir/>
          <dgm:animOne val="branch"/>
          <dgm:animLvl val="lvl"/>
          <dgm:resizeHandles/>
        </dgm:presLayoutVars>
      </dgm:prSet>
      <dgm:spPr/>
      <dgm:t>
        <a:bodyPr/>
        <a:lstStyle/>
        <a:p>
          <a:endParaRPr lang="ru-RU"/>
        </a:p>
      </dgm:t>
    </dgm:pt>
    <dgm:pt modelId="{BEF7F294-C8A4-4105-91B3-1DB3864480A4}" type="pres">
      <dgm:prSet presAssocID="{49D14E07-ECCD-4E4C-B645-CE3C92A106AE}" presName="root" presStyleCnt="0"/>
      <dgm:spPr/>
    </dgm:pt>
    <dgm:pt modelId="{2A31FDAA-C1DA-4551-92CC-B078DAFA669D}" type="pres">
      <dgm:prSet presAssocID="{49D14E07-ECCD-4E4C-B645-CE3C92A106AE}" presName="rootComposite" presStyleCnt="0"/>
      <dgm:spPr/>
    </dgm:pt>
    <dgm:pt modelId="{729C6A22-E640-4D24-A307-B641FE81E9B2}" type="pres">
      <dgm:prSet presAssocID="{49D14E07-ECCD-4E4C-B645-CE3C92A106AE}" presName="rootText" presStyleLbl="node1" presStyleIdx="0" presStyleCnt="1" custScaleX="1033738"/>
      <dgm:spPr/>
      <dgm:t>
        <a:bodyPr/>
        <a:lstStyle/>
        <a:p>
          <a:endParaRPr lang="ru-RU"/>
        </a:p>
      </dgm:t>
    </dgm:pt>
    <dgm:pt modelId="{92FD57E5-3EDB-4210-8B7C-50814C2CD9EF}" type="pres">
      <dgm:prSet presAssocID="{49D14E07-ECCD-4E4C-B645-CE3C92A106AE}" presName="rootConnector" presStyleLbl="node1" presStyleIdx="0" presStyleCnt="1"/>
      <dgm:spPr/>
      <dgm:t>
        <a:bodyPr/>
        <a:lstStyle/>
        <a:p>
          <a:endParaRPr lang="ru-RU"/>
        </a:p>
      </dgm:t>
    </dgm:pt>
    <dgm:pt modelId="{8D6CB99A-4380-4FE4-8163-D4469AF3D133}" type="pres">
      <dgm:prSet presAssocID="{49D14E07-ECCD-4E4C-B645-CE3C92A106AE}" presName="childShape" presStyleCnt="0"/>
      <dgm:spPr/>
    </dgm:pt>
    <dgm:pt modelId="{751E3FAF-FA7E-4C8F-AAFC-C1B718424169}" type="pres">
      <dgm:prSet presAssocID="{A4E85CD6-4A03-4D3B-832B-69C327A019EE}" presName="Name13" presStyleLbl="parChTrans1D2" presStyleIdx="0" presStyleCnt="3"/>
      <dgm:spPr/>
      <dgm:t>
        <a:bodyPr/>
        <a:lstStyle/>
        <a:p>
          <a:endParaRPr lang="ru-RU"/>
        </a:p>
      </dgm:t>
    </dgm:pt>
    <dgm:pt modelId="{C42E72F9-0F67-4ABF-B02A-520224D349AD}" type="pres">
      <dgm:prSet presAssocID="{1943F81D-F527-45DB-A21B-E4DA6EB6EB95}" presName="childText" presStyleLbl="bgAcc1" presStyleIdx="0" presStyleCnt="3" custScaleX="1014234" custScaleY="158661" custLinFactNeighborX="-2438" custLinFactNeighborY="21516">
        <dgm:presLayoutVars>
          <dgm:bulletEnabled val="1"/>
        </dgm:presLayoutVars>
      </dgm:prSet>
      <dgm:spPr/>
      <dgm:t>
        <a:bodyPr/>
        <a:lstStyle/>
        <a:p>
          <a:endParaRPr lang="ru-RU"/>
        </a:p>
      </dgm:t>
    </dgm:pt>
    <dgm:pt modelId="{01D6A2B0-C1BC-465F-8699-35E432EA16F5}" type="pres">
      <dgm:prSet presAssocID="{2383C8F5-0348-4DEE-AAB5-0CAC0EA0BE46}" presName="Name13" presStyleLbl="parChTrans1D2" presStyleIdx="1" presStyleCnt="3"/>
      <dgm:spPr/>
      <dgm:t>
        <a:bodyPr/>
        <a:lstStyle/>
        <a:p>
          <a:endParaRPr lang="ru-RU"/>
        </a:p>
      </dgm:t>
    </dgm:pt>
    <dgm:pt modelId="{14C913E9-8B9F-483B-9991-FE4E1A85CFC2}" type="pres">
      <dgm:prSet presAssocID="{3FBE3E66-7B0D-430C-A771-5B0F11395540}" presName="childText" presStyleLbl="bgAcc1" presStyleIdx="1" presStyleCnt="3" custScaleX="1014234" custScaleY="158661" custLinFactNeighborX="-2438" custLinFactNeighborY="21516">
        <dgm:presLayoutVars>
          <dgm:bulletEnabled val="1"/>
        </dgm:presLayoutVars>
      </dgm:prSet>
      <dgm:spPr/>
      <dgm:t>
        <a:bodyPr/>
        <a:lstStyle/>
        <a:p>
          <a:endParaRPr lang="ru-RU"/>
        </a:p>
      </dgm:t>
    </dgm:pt>
    <dgm:pt modelId="{E3765FF0-C942-4174-9C48-48D04514FFBB}" type="pres">
      <dgm:prSet presAssocID="{79132399-DB72-4BFD-941D-E5B1FE134CC2}" presName="Name13" presStyleLbl="parChTrans1D2" presStyleIdx="2" presStyleCnt="3"/>
      <dgm:spPr/>
      <dgm:t>
        <a:bodyPr/>
        <a:lstStyle/>
        <a:p>
          <a:endParaRPr lang="ru-RU"/>
        </a:p>
      </dgm:t>
    </dgm:pt>
    <dgm:pt modelId="{5BE45E38-B604-4893-B1A5-8EC4C883CFDD}" type="pres">
      <dgm:prSet presAssocID="{7B995B44-6F83-4FA5-8BC6-27098ADF7C50}" presName="childText" presStyleLbl="bgAcc1" presStyleIdx="2" presStyleCnt="3" custScaleX="1014234" custScaleY="158661" custLinFactNeighborX="-2438" custLinFactNeighborY="21516">
        <dgm:presLayoutVars>
          <dgm:bulletEnabled val="1"/>
        </dgm:presLayoutVars>
      </dgm:prSet>
      <dgm:spPr/>
      <dgm:t>
        <a:bodyPr/>
        <a:lstStyle/>
        <a:p>
          <a:endParaRPr lang="ru-RU"/>
        </a:p>
      </dgm:t>
    </dgm:pt>
  </dgm:ptLst>
  <dgm:cxnLst>
    <dgm:cxn modelId="{9C9C8752-0C48-48CC-9CC3-A5EF20BE7A49}" srcId="{49D14E07-ECCD-4E4C-B645-CE3C92A106AE}" destId="{1943F81D-F527-45DB-A21B-E4DA6EB6EB95}" srcOrd="0" destOrd="0" parTransId="{A4E85CD6-4A03-4D3B-832B-69C327A019EE}" sibTransId="{3DB7D168-39BC-46E9-8AD1-53437F4EC29E}"/>
    <dgm:cxn modelId="{2F0AA545-01B6-4C0D-B76E-0DE3A8B4B3D7}" type="presOf" srcId="{2B6F8184-01E4-46DD-91CE-1B10ADE72D86}" destId="{6DAC2F90-028B-44AA-9F6D-96D8464BFB58}" srcOrd="0" destOrd="0" presId="urn:microsoft.com/office/officeart/2005/8/layout/hierarchy3"/>
    <dgm:cxn modelId="{BEDD440D-616A-46C3-812B-9B4D986DC50C}" type="presOf" srcId="{2383C8F5-0348-4DEE-AAB5-0CAC0EA0BE46}" destId="{01D6A2B0-C1BC-465F-8699-35E432EA16F5}" srcOrd="0" destOrd="0" presId="urn:microsoft.com/office/officeart/2005/8/layout/hierarchy3"/>
    <dgm:cxn modelId="{17E0567C-539D-4F3A-8B94-5943B5A32390}" type="presOf" srcId="{1943F81D-F527-45DB-A21B-E4DA6EB6EB95}" destId="{C42E72F9-0F67-4ABF-B02A-520224D349AD}" srcOrd="0" destOrd="0" presId="urn:microsoft.com/office/officeart/2005/8/layout/hierarchy3"/>
    <dgm:cxn modelId="{21548C62-FDFA-4F03-9FAD-7CBDF1A00EE6}" srcId="{49D14E07-ECCD-4E4C-B645-CE3C92A106AE}" destId="{3FBE3E66-7B0D-430C-A771-5B0F11395540}" srcOrd="1" destOrd="0" parTransId="{2383C8F5-0348-4DEE-AAB5-0CAC0EA0BE46}" sibTransId="{352B293B-E4A3-4177-9E5E-0A023DFAD5C6}"/>
    <dgm:cxn modelId="{588C9097-8B35-4FFC-ABA2-9CD2E4A07C0A}" type="presOf" srcId="{7B995B44-6F83-4FA5-8BC6-27098ADF7C50}" destId="{5BE45E38-B604-4893-B1A5-8EC4C883CFDD}" srcOrd="0" destOrd="0" presId="urn:microsoft.com/office/officeart/2005/8/layout/hierarchy3"/>
    <dgm:cxn modelId="{F6E67FA5-17BD-49ED-A404-C95D7855B19D}" srcId="{49D14E07-ECCD-4E4C-B645-CE3C92A106AE}" destId="{7B995B44-6F83-4FA5-8BC6-27098ADF7C50}" srcOrd="2" destOrd="0" parTransId="{79132399-DB72-4BFD-941D-E5B1FE134CC2}" sibTransId="{71E74E6B-BBC4-4618-8BA1-DBC6E6D2D602}"/>
    <dgm:cxn modelId="{AED979E9-BAA7-4B0B-ADCB-A2565E076764}" type="presOf" srcId="{79132399-DB72-4BFD-941D-E5B1FE134CC2}" destId="{E3765FF0-C942-4174-9C48-48D04514FFBB}" srcOrd="0" destOrd="0" presId="urn:microsoft.com/office/officeart/2005/8/layout/hierarchy3"/>
    <dgm:cxn modelId="{2BF69EE2-A09C-4BD6-A79E-B01EB9F74AB0}" type="presOf" srcId="{49D14E07-ECCD-4E4C-B645-CE3C92A106AE}" destId="{92FD57E5-3EDB-4210-8B7C-50814C2CD9EF}" srcOrd="1" destOrd="0" presId="urn:microsoft.com/office/officeart/2005/8/layout/hierarchy3"/>
    <dgm:cxn modelId="{BE62606C-7DAB-4F85-974F-407E89B61689}" type="presOf" srcId="{49D14E07-ECCD-4E4C-B645-CE3C92A106AE}" destId="{729C6A22-E640-4D24-A307-B641FE81E9B2}" srcOrd="0" destOrd="0" presId="urn:microsoft.com/office/officeart/2005/8/layout/hierarchy3"/>
    <dgm:cxn modelId="{0D399BDF-0B57-4760-B6AD-F499C844CE26}" type="presOf" srcId="{3FBE3E66-7B0D-430C-A771-5B0F11395540}" destId="{14C913E9-8B9F-483B-9991-FE4E1A85CFC2}" srcOrd="0" destOrd="0" presId="urn:microsoft.com/office/officeart/2005/8/layout/hierarchy3"/>
    <dgm:cxn modelId="{F435D2B0-6ACC-44AA-B5AF-1E4FF4CCD4A8}" type="presOf" srcId="{A4E85CD6-4A03-4D3B-832B-69C327A019EE}" destId="{751E3FAF-FA7E-4C8F-AAFC-C1B718424169}" srcOrd="0" destOrd="0" presId="urn:microsoft.com/office/officeart/2005/8/layout/hierarchy3"/>
    <dgm:cxn modelId="{BF717C1F-6B99-4C08-870E-9F2D2FFDBD0E}" srcId="{2B6F8184-01E4-46DD-91CE-1B10ADE72D86}" destId="{49D14E07-ECCD-4E4C-B645-CE3C92A106AE}" srcOrd="0" destOrd="0" parTransId="{D3B6ADFA-F8C7-4AF7-8238-8E73A3C145BC}" sibTransId="{950B79D4-EAD9-4329-B538-09DB4324DA5D}"/>
    <dgm:cxn modelId="{B0AC00C0-2A64-47BE-9748-09DA916CC620}" type="presParOf" srcId="{6DAC2F90-028B-44AA-9F6D-96D8464BFB58}" destId="{BEF7F294-C8A4-4105-91B3-1DB3864480A4}" srcOrd="0" destOrd="0" presId="urn:microsoft.com/office/officeart/2005/8/layout/hierarchy3"/>
    <dgm:cxn modelId="{55705E96-1354-418E-9C4A-6E5E94D4815E}" type="presParOf" srcId="{BEF7F294-C8A4-4105-91B3-1DB3864480A4}" destId="{2A31FDAA-C1DA-4551-92CC-B078DAFA669D}" srcOrd="0" destOrd="0" presId="urn:microsoft.com/office/officeart/2005/8/layout/hierarchy3"/>
    <dgm:cxn modelId="{A29C1811-0B5D-4761-A00C-0FB56AD4C2FE}" type="presParOf" srcId="{2A31FDAA-C1DA-4551-92CC-B078DAFA669D}" destId="{729C6A22-E640-4D24-A307-B641FE81E9B2}" srcOrd="0" destOrd="0" presId="urn:microsoft.com/office/officeart/2005/8/layout/hierarchy3"/>
    <dgm:cxn modelId="{5F066D6B-3F67-4B2D-838F-65087159AB22}" type="presParOf" srcId="{2A31FDAA-C1DA-4551-92CC-B078DAFA669D}" destId="{92FD57E5-3EDB-4210-8B7C-50814C2CD9EF}" srcOrd="1" destOrd="0" presId="urn:microsoft.com/office/officeart/2005/8/layout/hierarchy3"/>
    <dgm:cxn modelId="{1781B561-BA81-4EB3-8FF9-B1E2020C5886}" type="presParOf" srcId="{BEF7F294-C8A4-4105-91B3-1DB3864480A4}" destId="{8D6CB99A-4380-4FE4-8163-D4469AF3D133}" srcOrd="1" destOrd="0" presId="urn:microsoft.com/office/officeart/2005/8/layout/hierarchy3"/>
    <dgm:cxn modelId="{6539251F-9201-4E7D-A0F0-26441493D897}" type="presParOf" srcId="{8D6CB99A-4380-4FE4-8163-D4469AF3D133}" destId="{751E3FAF-FA7E-4C8F-AAFC-C1B718424169}" srcOrd="0" destOrd="0" presId="urn:microsoft.com/office/officeart/2005/8/layout/hierarchy3"/>
    <dgm:cxn modelId="{3F513BBA-16FD-4F20-B0F8-1406833DA32A}" type="presParOf" srcId="{8D6CB99A-4380-4FE4-8163-D4469AF3D133}" destId="{C42E72F9-0F67-4ABF-B02A-520224D349AD}" srcOrd="1" destOrd="0" presId="urn:microsoft.com/office/officeart/2005/8/layout/hierarchy3"/>
    <dgm:cxn modelId="{1A4578BD-20D1-443D-97CC-EF084121952E}" type="presParOf" srcId="{8D6CB99A-4380-4FE4-8163-D4469AF3D133}" destId="{01D6A2B0-C1BC-465F-8699-35E432EA16F5}" srcOrd="2" destOrd="0" presId="urn:microsoft.com/office/officeart/2005/8/layout/hierarchy3"/>
    <dgm:cxn modelId="{124BE34B-68E3-40A6-80AD-BBAFCF631F61}" type="presParOf" srcId="{8D6CB99A-4380-4FE4-8163-D4469AF3D133}" destId="{14C913E9-8B9F-483B-9991-FE4E1A85CFC2}" srcOrd="3" destOrd="0" presId="urn:microsoft.com/office/officeart/2005/8/layout/hierarchy3"/>
    <dgm:cxn modelId="{4C795E09-DE3E-4DB3-88E9-226E560122CB}" type="presParOf" srcId="{8D6CB99A-4380-4FE4-8163-D4469AF3D133}" destId="{E3765FF0-C942-4174-9C48-48D04514FFBB}" srcOrd="4" destOrd="0" presId="urn:microsoft.com/office/officeart/2005/8/layout/hierarchy3"/>
    <dgm:cxn modelId="{FDD665D9-C73F-4F5D-8445-EF689514FD31}" type="presParOf" srcId="{8D6CB99A-4380-4FE4-8163-D4469AF3D133}" destId="{5BE45E38-B604-4893-B1A5-8EC4C883CFDD}" srcOrd="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B6F8184-01E4-46DD-91CE-1B10ADE72D86}" type="doc">
      <dgm:prSet loTypeId="urn:microsoft.com/office/officeart/2005/8/layout/hierarchy3" loCatId="list" qsTypeId="urn:microsoft.com/office/officeart/2005/8/quickstyle/simple1" qsCatId="simple" csTypeId="urn:microsoft.com/office/officeart/2005/8/colors/accent2_2" csCatId="accent2" phldr="1"/>
      <dgm:spPr/>
      <dgm:t>
        <a:bodyPr/>
        <a:lstStyle/>
        <a:p>
          <a:endParaRPr lang="ru-RU"/>
        </a:p>
      </dgm:t>
    </dgm:pt>
    <dgm:pt modelId="{49D14E07-ECCD-4E4C-B645-CE3C92A106AE}">
      <dgm:prSet phldrT="[Текст]"/>
      <dgm:spPr>
        <a:solidFill>
          <a:srgbClr val="0070C0"/>
        </a:solidFill>
      </dgm:spPr>
      <dgm:t>
        <a:bodyPr/>
        <a:lstStyle/>
        <a:p>
          <a:r>
            <a:rPr lang="ru-RU" dirty="0"/>
            <a:t>Смежные права</a:t>
          </a:r>
        </a:p>
      </dgm:t>
    </dgm:pt>
    <dgm:pt modelId="{D3B6ADFA-F8C7-4AF7-8238-8E73A3C145BC}" type="parTrans" cxnId="{BF717C1F-6B99-4C08-870E-9F2D2FFDBD0E}">
      <dgm:prSet/>
      <dgm:spPr/>
      <dgm:t>
        <a:bodyPr/>
        <a:lstStyle/>
        <a:p>
          <a:endParaRPr lang="ru-RU"/>
        </a:p>
      </dgm:t>
    </dgm:pt>
    <dgm:pt modelId="{950B79D4-EAD9-4329-B538-09DB4324DA5D}" type="sibTrans" cxnId="{BF717C1F-6B99-4C08-870E-9F2D2FFDBD0E}">
      <dgm:prSet/>
      <dgm:spPr/>
      <dgm:t>
        <a:bodyPr/>
        <a:lstStyle/>
        <a:p>
          <a:endParaRPr lang="ru-RU"/>
        </a:p>
      </dgm:t>
    </dgm:pt>
    <dgm:pt modelId="{1943F81D-F527-45DB-A21B-E4DA6EB6EB95}">
      <dgm:prSet phldrT="[Текст]" custT="1"/>
      <dgm:spPr/>
      <dgm:t>
        <a:bodyPr/>
        <a:lstStyle/>
        <a:p>
          <a:r>
            <a:rPr lang="ru-RU" sz="1600" b="1" dirty="0"/>
            <a:t>Исполнения артистов-исполнителей и дирижеров, постановки режиссеров-постановщиков спектаклей</a:t>
          </a:r>
          <a:endParaRPr lang="ru-RU" sz="1600" dirty="0"/>
        </a:p>
      </dgm:t>
    </dgm:pt>
    <dgm:pt modelId="{A4E85CD6-4A03-4D3B-832B-69C327A019EE}" type="parTrans" cxnId="{9C9C8752-0C48-48CC-9CC3-A5EF20BE7A49}">
      <dgm:prSet/>
      <dgm:spPr/>
      <dgm:t>
        <a:bodyPr/>
        <a:lstStyle/>
        <a:p>
          <a:endParaRPr lang="ru-RU"/>
        </a:p>
      </dgm:t>
    </dgm:pt>
    <dgm:pt modelId="{3DB7D168-39BC-46E9-8AD1-53437F4EC29E}" type="sibTrans" cxnId="{9C9C8752-0C48-48CC-9CC3-A5EF20BE7A49}">
      <dgm:prSet/>
      <dgm:spPr/>
      <dgm:t>
        <a:bodyPr/>
        <a:lstStyle/>
        <a:p>
          <a:endParaRPr lang="ru-RU"/>
        </a:p>
      </dgm:t>
    </dgm:pt>
    <dgm:pt modelId="{3FBE3E66-7B0D-430C-A771-5B0F11395540}">
      <dgm:prSet phldrT="[Текст]" custT="1"/>
      <dgm:spPr/>
      <dgm:t>
        <a:bodyPr/>
        <a:lstStyle/>
        <a:p>
          <a:r>
            <a:rPr lang="ru-RU" sz="1600" b="1" dirty="0"/>
            <a:t>Фонограммы</a:t>
          </a:r>
          <a:endParaRPr lang="ru-RU" sz="1600" dirty="0"/>
        </a:p>
      </dgm:t>
    </dgm:pt>
    <dgm:pt modelId="{2383C8F5-0348-4DEE-AAB5-0CAC0EA0BE46}" type="parTrans" cxnId="{21548C62-FDFA-4F03-9FAD-7CBDF1A00EE6}">
      <dgm:prSet/>
      <dgm:spPr/>
      <dgm:t>
        <a:bodyPr/>
        <a:lstStyle/>
        <a:p>
          <a:endParaRPr lang="ru-RU"/>
        </a:p>
      </dgm:t>
    </dgm:pt>
    <dgm:pt modelId="{352B293B-E4A3-4177-9E5E-0A023DFAD5C6}" type="sibTrans" cxnId="{21548C62-FDFA-4F03-9FAD-7CBDF1A00EE6}">
      <dgm:prSet/>
      <dgm:spPr/>
      <dgm:t>
        <a:bodyPr/>
        <a:lstStyle/>
        <a:p>
          <a:endParaRPr lang="ru-RU"/>
        </a:p>
      </dgm:t>
    </dgm:pt>
    <dgm:pt modelId="{7B995B44-6F83-4FA5-8BC6-27098ADF7C50}">
      <dgm:prSet phldrT="[Текст]" custT="1"/>
      <dgm:spPr/>
      <dgm:t>
        <a:bodyPr/>
        <a:lstStyle/>
        <a:p>
          <a:r>
            <a:rPr lang="ru-RU" sz="1600" b="1" dirty="0"/>
            <a:t>Сообщения передач </a:t>
          </a:r>
          <a:r>
            <a:rPr lang="ru-RU" sz="1600" b="0" dirty="0"/>
            <a:t>организаций</a:t>
          </a:r>
          <a:r>
            <a:rPr lang="ru-RU" sz="1600" b="1" dirty="0"/>
            <a:t> </a:t>
          </a:r>
          <a:r>
            <a:rPr lang="ru-RU" sz="1600" dirty="0"/>
            <a:t>эфирного или кабельного вещания</a:t>
          </a:r>
        </a:p>
      </dgm:t>
    </dgm:pt>
    <dgm:pt modelId="{79132399-DB72-4BFD-941D-E5B1FE134CC2}" type="parTrans" cxnId="{F6E67FA5-17BD-49ED-A404-C95D7855B19D}">
      <dgm:prSet/>
      <dgm:spPr/>
      <dgm:t>
        <a:bodyPr/>
        <a:lstStyle/>
        <a:p>
          <a:endParaRPr lang="ru-RU"/>
        </a:p>
      </dgm:t>
    </dgm:pt>
    <dgm:pt modelId="{71E74E6B-BBC4-4618-8BA1-DBC6E6D2D602}" type="sibTrans" cxnId="{F6E67FA5-17BD-49ED-A404-C95D7855B19D}">
      <dgm:prSet/>
      <dgm:spPr/>
      <dgm:t>
        <a:bodyPr/>
        <a:lstStyle/>
        <a:p>
          <a:endParaRPr lang="ru-RU"/>
        </a:p>
      </dgm:t>
    </dgm:pt>
    <dgm:pt modelId="{6DAC2F90-028B-44AA-9F6D-96D8464BFB58}" type="pres">
      <dgm:prSet presAssocID="{2B6F8184-01E4-46DD-91CE-1B10ADE72D86}" presName="diagram" presStyleCnt="0">
        <dgm:presLayoutVars>
          <dgm:chPref val="1"/>
          <dgm:dir/>
          <dgm:animOne val="branch"/>
          <dgm:animLvl val="lvl"/>
          <dgm:resizeHandles/>
        </dgm:presLayoutVars>
      </dgm:prSet>
      <dgm:spPr/>
      <dgm:t>
        <a:bodyPr/>
        <a:lstStyle/>
        <a:p>
          <a:endParaRPr lang="ru-RU"/>
        </a:p>
      </dgm:t>
    </dgm:pt>
    <dgm:pt modelId="{BEF7F294-C8A4-4105-91B3-1DB3864480A4}" type="pres">
      <dgm:prSet presAssocID="{49D14E07-ECCD-4E4C-B645-CE3C92A106AE}" presName="root" presStyleCnt="0"/>
      <dgm:spPr/>
    </dgm:pt>
    <dgm:pt modelId="{2A31FDAA-C1DA-4551-92CC-B078DAFA669D}" type="pres">
      <dgm:prSet presAssocID="{49D14E07-ECCD-4E4C-B645-CE3C92A106AE}" presName="rootComposite" presStyleCnt="0"/>
      <dgm:spPr/>
    </dgm:pt>
    <dgm:pt modelId="{729C6A22-E640-4D24-A307-B641FE81E9B2}" type="pres">
      <dgm:prSet presAssocID="{49D14E07-ECCD-4E4C-B645-CE3C92A106AE}" presName="rootText" presStyleLbl="node1" presStyleIdx="0" presStyleCnt="1" custScaleX="1033738"/>
      <dgm:spPr/>
      <dgm:t>
        <a:bodyPr/>
        <a:lstStyle/>
        <a:p>
          <a:endParaRPr lang="ru-RU"/>
        </a:p>
      </dgm:t>
    </dgm:pt>
    <dgm:pt modelId="{92FD57E5-3EDB-4210-8B7C-50814C2CD9EF}" type="pres">
      <dgm:prSet presAssocID="{49D14E07-ECCD-4E4C-B645-CE3C92A106AE}" presName="rootConnector" presStyleLbl="node1" presStyleIdx="0" presStyleCnt="1"/>
      <dgm:spPr/>
      <dgm:t>
        <a:bodyPr/>
        <a:lstStyle/>
        <a:p>
          <a:endParaRPr lang="ru-RU"/>
        </a:p>
      </dgm:t>
    </dgm:pt>
    <dgm:pt modelId="{8D6CB99A-4380-4FE4-8163-D4469AF3D133}" type="pres">
      <dgm:prSet presAssocID="{49D14E07-ECCD-4E4C-B645-CE3C92A106AE}" presName="childShape" presStyleCnt="0"/>
      <dgm:spPr/>
    </dgm:pt>
    <dgm:pt modelId="{751E3FAF-FA7E-4C8F-AAFC-C1B718424169}" type="pres">
      <dgm:prSet presAssocID="{A4E85CD6-4A03-4D3B-832B-69C327A019EE}" presName="Name13" presStyleLbl="parChTrans1D2" presStyleIdx="0" presStyleCnt="3"/>
      <dgm:spPr/>
      <dgm:t>
        <a:bodyPr/>
        <a:lstStyle/>
        <a:p>
          <a:endParaRPr lang="ru-RU"/>
        </a:p>
      </dgm:t>
    </dgm:pt>
    <dgm:pt modelId="{C42E72F9-0F67-4ABF-B02A-520224D349AD}" type="pres">
      <dgm:prSet presAssocID="{1943F81D-F527-45DB-A21B-E4DA6EB6EB95}" presName="childText" presStyleLbl="bgAcc1" presStyleIdx="0" presStyleCnt="3" custScaleX="1014234" custScaleY="158661" custLinFactNeighborX="-2438" custLinFactNeighborY="21516">
        <dgm:presLayoutVars>
          <dgm:bulletEnabled val="1"/>
        </dgm:presLayoutVars>
      </dgm:prSet>
      <dgm:spPr/>
      <dgm:t>
        <a:bodyPr/>
        <a:lstStyle/>
        <a:p>
          <a:endParaRPr lang="ru-RU"/>
        </a:p>
      </dgm:t>
    </dgm:pt>
    <dgm:pt modelId="{01D6A2B0-C1BC-465F-8699-35E432EA16F5}" type="pres">
      <dgm:prSet presAssocID="{2383C8F5-0348-4DEE-AAB5-0CAC0EA0BE46}" presName="Name13" presStyleLbl="parChTrans1D2" presStyleIdx="1" presStyleCnt="3"/>
      <dgm:spPr/>
      <dgm:t>
        <a:bodyPr/>
        <a:lstStyle/>
        <a:p>
          <a:endParaRPr lang="ru-RU"/>
        </a:p>
      </dgm:t>
    </dgm:pt>
    <dgm:pt modelId="{14C913E9-8B9F-483B-9991-FE4E1A85CFC2}" type="pres">
      <dgm:prSet presAssocID="{3FBE3E66-7B0D-430C-A771-5B0F11395540}" presName="childText" presStyleLbl="bgAcc1" presStyleIdx="1" presStyleCnt="3" custScaleX="1014234" custScaleY="158661" custLinFactNeighborX="-2438" custLinFactNeighborY="21516">
        <dgm:presLayoutVars>
          <dgm:bulletEnabled val="1"/>
        </dgm:presLayoutVars>
      </dgm:prSet>
      <dgm:spPr/>
      <dgm:t>
        <a:bodyPr/>
        <a:lstStyle/>
        <a:p>
          <a:endParaRPr lang="ru-RU"/>
        </a:p>
      </dgm:t>
    </dgm:pt>
    <dgm:pt modelId="{E3765FF0-C942-4174-9C48-48D04514FFBB}" type="pres">
      <dgm:prSet presAssocID="{79132399-DB72-4BFD-941D-E5B1FE134CC2}" presName="Name13" presStyleLbl="parChTrans1D2" presStyleIdx="2" presStyleCnt="3"/>
      <dgm:spPr/>
      <dgm:t>
        <a:bodyPr/>
        <a:lstStyle/>
        <a:p>
          <a:endParaRPr lang="ru-RU"/>
        </a:p>
      </dgm:t>
    </dgm:pt>
    <dgm:pt modelId="{5BE45E38-B604-4893-B1A5-8EC4C883CFDD}" type="pres">
      <dgm:prSet presAssocID="{7B995B44-6F83-4FA5-8BC6-27098ADF7C50}" presName="childText" presStyleLbl="bgAcc1" presStyleIdx="2" presStyleCnt="3" custScaleX="1014234" custScaleY="158661" custLinFactNeighborX="-2438" custLinFactNeighborY="21516">
        <dgm:presLayoutVars>
          <dgm:bulletEnabled val="1"/>
        </dgm:presLayoutVars>
      </dgm:prSet>
      <dgm:spPr/>
      <dgm:t>
        <a:bodyPr/>
        <a:lstStyle/>
        <a:p>
          <a:endParaRPr lang="ru-RU"/>
        </a:p>
      </dgm:t>
    </dgm:pt>
  </dgm:ptLst>
  <dgm:cxnLst>
    <dgm:cxn modelId="{9C9C8752-0C48-48CC-9CC3-A5EF20BE7A49}" srcId="{49D14E07-ECCD-4E4C-B645-CE3C92A106AE}" destId="{1943F81D-F527-45DB-A21B-E4DA6EB6EB95}" srcOrd="0" destOrd="0" parTransId="{A4E85CD6-4A03-4D3B-832B-69C327A019EE}" sibTransId="{3DB7D168-39BC-46E9-8AD1-53437F4EC29E}"/>
    <dgm:cxn modelId="{2F0AA545-01B6-4C0D-B76E-0DE3A8B4B3D7}" type="presOf" srcId="{2B6F8184-01E4-46DD-91CE-1B10ADE72D86}" destId="{6DAC2F90-028B-44AA-9F6D-96D8464BFB58}" srcOrd="0" destOrd="0" presId="urn:microsoft.com/office/officeart/2005/8/layout/hierarchy3"/>
    <dgm:cxn modelId="{BEDD440D-616A-46C3-812B-9B4D986DC50C}" type="presOf" srcId="{2383C8F5-0348-4DEE-AAB5-0CAC0EA0BE46}" destId="{01D6A2B0-C1BC-465F-8699-35E432EA16F5}" srcOrd="0" destOrd="0" presId="urn:microsoft.com/office/officeart/2005/8/layout/hierarchy3"/>
    <dgm:cxn modelId="{17E0567C-539D-4F3A-8B94-5943B5A32390}" type="presOf" srcId="{1943F81D-F527-45DB-A21B-E4DA6EB6EB95}" destId="{C42E72F9-0F67-4ABF-B02A-520224D349AD}" srcOrd="0" destOrd="0" presId="urn:microsoft.com/office/officeart/2005/8/layout/hierarchy3"/>
    <dgm:cxn modelId="{21548C62-FDFA-4F03-9FAD-7CBDF1A00EE6}" srcId="{49D14E07-ECCD-4E4C-B645-CE3C92A106AE}" destId="{3FBE3E66-7B0D-430C-A771-5B0F11395540}" srcOrd="1" destOrd="0" parTransId="{2383C8F5-0348-4DEE-AAB5-0CAC0EA0BE46}" sibTransId="{352B293B-E4A3-4177-9E5E-0A023DFAD5C6}"/>
    <dgm:cxn modelId="{588C9097-8B35-4FFC-ABA2-9CD2E4A07C0A}" type="presOf" srcId="{7B995B44-6F83-4FA5-8BC6-27098ADF7C50}" destId="{5BE45E38-B604-4893-B1A5-8EC4C883CFDD}" srcOrd="0" destOrd="0" presId="urn:microsoft.com/office/officeart/2005/8/layout/hierarchy3"/>
    <dgm:cxn modelId="{F6E67FA5-17BD-49ED-A404-C95D7855B19D}" srcId="{49D14E07-ECCD-4E4C-B645-CE3C92A106AE}" destId="{7B995B44-6F83-4FA5-8BC6-27098ADF7C50}" srcOrd="2" destOrd="0" parTransId="{79132399-DB72-4BFD-941D-E5B1FE134CC2}" sibTransId="{71E74E6B-BBC4-4618-8BA1-DBC6E6D2D602}"/>
    <dgm:cxn modelId="{AED979E9-BAA7-4B0B-ADCB-A2565E076764}" type="presOf" srcId="{79132399-DB72-4BFD-941D-E5B1FE134CC2}" destId="{E3765FF0-C942-4174-9C48-48D04514FFBB}" srcOrd="0" destOrd="0" presId="urn:microsoft.com/office/officeart/2005/8/layout/hierarchy3"/>
    <dgm:cxn modelId="{2BF69EE2-A09C-4BD6-A79E-B01EB9F74AB0}" type="presOf" srcId="{49D14E07-ECCD-4E4C-B645-CE3C92A106AE}" destId="{92FD57E5-3EDB-4210-8B7C-50814C2CD9EF}" srcOrd="1" destOrd="0" presId="urn:microsoft.com/office/officeart/2005/8/layout/hierarchy3"/>
    <dgm:cxn modelId="{BE62606C-7DAB-4F85-974F-407E89B61689}" type="presOf" srcId="{49D14E07-ECCD-4E4C-B645-CE3C92A106AE}" destId="{729C6A22-E640-4D24-A307-B641FE81E9B2}" srcOrd="0" destOrd="0" presId="urn:microsoft.com/office/officeart/2005/8/layout/hierarchy3"/>
    <dgm:cxn modelId="{0D399BDF-0B57-4760-B6AD-F499C844CE26}" type="presOf" srcId="{3FBE3E66-7B0D-430C-A771-5B0F11395540}" destId="{14C913E9-8B9F-483B-9991-FE4E1A85CFC2}" srcOrd="0" destOrd="0" presId="urn:microsoft.com/office/officeart/2005/8/layout/hierarchy3"/>
    <dgm:cxn modelId="{F435D2B0-6ACC-44AA-B5AF-1E4FF4CCD4A8}" type="presOf" srcId="{A4E85CD6-4A03-4D3B-832B-69C327A019EE}" destId="{751E3FAF-FA7E-4C8F-AAFC-C1B718424169}" srcOrd="0" destOrd="0" presId="urn:microsoft.com/office/officeart/2005/8/layout/hierarchy3"/>
    <dgm:cxn modelId="{BF717C1F-6B99-4C08-870E-9F2D2FFDBD0E}" srcId="{2B6F8184-01E4-46DD-91CE-1B10ADE72D86}" destId="{49D14E07-ECCD-4E4C-B645-CE3C92A106AE}" srcOrd="0" destOrd="0" parTransId="{D3B6ADFA-F8C7-4AF7-8238-8E73A3C145BC}" sibTransId="{950B79D4-EAD9-4329-B538-09DB4324DA5D}"/>
    <dgm:cxn modelId="{B0AC00C0-2A64-47BE-9748-09DA916CC620}" type="presParOf" srcId="{6DAC2F90-028B-44AA-9F6D-96D8464BFB58}" destId="{BEF7F294-C8A4-4105-91B3-1DB3864480A4}" srcOrd="0" destOrd="0" presId="urn:microsoft.com/office/officeart/2005/8/layout/hierarchy3"/>
    <dgm:cxn modelId="{55705E96-1354-418E-9C4A-6E5E94D4815E}" type="presParOf" srcId="{BEF7F294-C8A4-4105-91B3-1DB3864480A4}" destId="{2A31FDAA-C1DA-4551-92CC-B078DAFA669D}" srcOrd="0" destOrd="0" presId="urn:microsoft.com/office/officeart/2005/8/layout/hierarchy3"/>
    <dgm:cxn modelId="{A29C1811-0B5D-4761-A00C-0FB56AD4C2FE}" type="presParOf" srcId="{2A31FDAA-C1DA-4551-92CC-B078DAFA669D}" destId="{729C6A22-E640-4D24-A307-B641FE81E9B2}" srcOrd="0" destOrd="0" presId="urn:microsoft.com/office/officeart/2005/8/layout/hierarchy3"/>
    <dgm:cxn modelId="{5F066D6B-3F67-4B2D-838F-65087159AB22}" type="presParOf" srcId="{2A31FDAA-C1DA-4551-92CC-B078DAFA669D}" destId="{92FD57E5-3EDB-4210-8B7C-50814C2CD9EF}" srcOrd="1" destOrd="0" presId="urn:microsoft.com/office/officeart/2005/8/layout/hierarchy3"/>
    <dgm:cxn modelId="{1781B561-BA81-4EB3-8FF9-B1E2020C5886}" type="presParOf" srcId="{BEF7F294-C8A4-4105-91B3-1DB3864480A4}" destId="{8D6CB99A-4380-4FE4-8163-D4469AF3D133}" srcOrd="1" destOrd="0" presId="urn:microsoft.com/office/officeart/2005/8/layout/hierarchy3"/>
    <dgm:cxn modelId="{6539251F-9201-4E7D-A0F0-26441493D897}" type="presParOf" srcId="{8D6CB99A-4380-4FE4-8163-D4469AF3D133}" destId="{751E3FAF-FA7E-4C8F-AAFC-C1B718424169}" srcOrd="0" destOrd="0" presId="urn:microsoft.com/office/officeart/2005/8/layout/hierarchy3"/>
    <dgm:cxn modelId="{3F513BBA-16FD-4F20-B0F8-1406833DA32A}" type="presParOf" srcId="{8D6CB99A-4380-4FE4-8163-D4469AF3D133}" destId="{C42E72F9-0F67-4ABF-B02A-520224D349AD}" srcOrd="1" destOrd="0" presId="urn:microsoft.com/office/officeart/2005/8/layout/hierarchy3"/>
    <dgm:cxn modelId="{1A4578BD-20D1-443D-97CC-EF084121952E}" type="presParOf" srcId="{8D6CB99A-4380-4FE4-8163-D4469AF3D133}" destId="{01D6A2B0-C1BC-465F-8699-35E432EA16F5}" srcOrd="2" destOrd="0" presId="urn:microsoft.com/office/officeart/2005/8/layout/hierarchy3"/>
    <dgm:cxn modelId="{124BE34B-68E3-40A6-80AD-BBAFCF631F61}" type="presParOf" srcId="{8D6CB99A-4380-4FE4-8163-D4469AF3D133}" destId="{14C913E9-8B9F-483B-9991-FE4E1A85CFC2}" srcOrd="3" destOrd="0" presId="urn:microsoft.com/office/officeart/2005/8/layout/hierarchy3"/>
    <dgm:cxn modelId="{4C795E09-DE3E-4DB3-88E9-226E560122CB}" type="presParOf" srcId="{8D6CB99A-4380-4FE4-8163-D4469AF3D133}" destId="{E3765FF0-C942-4174-9C48-48D04514FFBB}" srcOrd="4" destOrd="0" presId="urn:microsoft.com/office/officeart/2005/8/layout/hierarchy3"/>
    <dgm:cxn modelId="{FDD665D9-C73F-4F5D-8445-EF689514FD31}" type="presParOf" srcId="{8D6CB99A-4380-4FE4-8163-D4469AF3D133}" destId="{5BE45E38-B604-4893-B1A5-8EC4C883CFDD}" srcOrd="5" destOrd="0" presId="urn:microsoft.com/office/officeart/2005/8/layout/hierarchy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B6F8184-01E4-46DD-91CE-1B10ADE72D86}" type="doc">
      <dgm:prSet loTypeId="urn:microsoft.com/office/officeart/2005/8/layout/hierarchy3" loCatId="list" qsTypeId="urn:microsoft.com/office/officeart/2005/8/quickstyle/simple1" qsCatId="simple" csTypeId="urn:microsoft.com/office/officeart/2005/8/colors/accent2_2" csCatId="accent2" phldr="1"/>
      <dgm:spPr/>
      <dgm:t>
        <a:bodyPr/>
        <a:lstStyle/>
        <a:p>
          <a:endParaRPr lang="ru-RU"/>
        </a:p>
      </dgm:t>
    </dgm:pt>
    <dgm:pt modelId="{49D14E07-ECCD-4E4C-B645-CE3C92A106AE}">
      <dgm:prSet phldrT="[Текст]" custT="1"/>
      <dgm:spPr>
        <a:solidFill>
          <a:srgbClr val="FFC000"/>
        </a:solidFill>
      </dgm:spPr>
      <dgm:t>
        <a:bodyPr/>
        <a:lstStyle/>
        <a:p>
          <a:r>
            <a:rPr lang="ru-RU" sz="2400" dirty="0"/>
            <a:t>Виды использования произведений</a:t>
          </a:r>
          <a:endParaRPr lang="ru-RU" sz="2400" b="1" u="sng" dirty="0"/>
        </a:p>
      </dgm:t>
    </dgm:pt>
    <dgm:pt modelId="{D3B6ADFA-F8C7-4AF7-8238-8E73A3C145BC}" type="parTrans" cxnId="{BF717C1F-6B99-4C08-870E-9F2D2FFDBD0E}">
      <dgm:prSet/>
      <dgm:spPr/>
      <dgm:t>
        <a:bodyPr/>
        <a:lstStyle/>
        <a:p>
          <a:endParaRPr lang="ru-RU"/>
        </a:p>
      </dgm:t>
    </dgm:pt>
    <dgm:pt modelId="{950B79D4-EAD9-4329-B538-09DB4324DA5D}" type="sibTrans" cxnId="{BF717C1F-6B99-4C08-870E-9F2D2FFDBD0E}">
      <dgm:prSet/>
      <dgm:spPr/>
      <dgm:t>
        <a:bodyPr/>
        <a:lstStyle/>
        <a:p>
          <a:endParaRPr lang="ru-RU"/>
        </a:p>
      </dgm:t>
    </dgm:pt>
    <dgm:pt modelId="{1943F81D-F527-45DB-A21B-E4DA6EB6EB95}">
      <dgm:prSet phldrT="[Текст]" custT="1"/>
      <dgm:spPr/>
      <dgm:t>
        <a:bodyPr/>
        <a:lstStyle/>
        <a:p>
          <a:r>
            <a:rPr lang="ru-RU" sz="1800" b="1" dirty="0"/>
            <a:t>Воспроизведение (копирование) произведения</a:t>
          </a:r>
        </a:p>
      </dgm:t>
    </dgm:pt>
    <dgm:pt modelId="{A4E85CD6-4A03-4D3B-832B-69C327A019EE}" type="parTrans" cxnId="{9C9C8752-0C48-48CC-9CC3-A5EF20BE7A49}">
      <dgm:prSet/>
      <dgm:spPr/>
      <dgm:t>
        <a:bodyPr/>
        <a:lstStyle/>
        <a:p>
          <a:endParaRPr lang="ru-RU" sz="2000"/>
        </a:p>
      </dgm:t>
    </dgm:pt>
    <dgm:pt modelId="{3DB7D168-39BC-46E9-8AD1-53437F4EC29E}" type="sibTrans" cxnId="{9C9C8752-0C48-48CC-9CC3-A5EF20BE7A49}">
      <dgm:prSet/>
      <dgm:spPr/>
      <dgm:t>
        <a:bodyPr/>
        <a:lstStyle/>
        <a:p>
          <a:endParaRPr lang="ru-RU"/>
        </a:p>
      </dgm:t>
    </dgm:pt>
    <dgm:pt modelId="{D9FB4129-D903-45F2-ABF5-0FB156AF4AD3}">
      <dgm:prSet phldrT="[Текст]" custT="1"/>
      <dgm:spPr/>
      <dgm:t>
        <a:bodyPr/>
        <a:lstStyle/>
        <a:p>
          <a:r>
            <a:rPr lang="ru-RU" sz="1800" dirty="0"/>
            <a:t>Распространение (продажа) произведения </a:t>
          </a:r>
        </a:p>
      </dgm:t>
    </dgm:pt>
    <dgm:pt modelId="{F882E7BC-3126-4231-962A-781E1FEDC181}" type="parTrans" cxnId="{2F42B14C-C7FD-4A9D-B021-0EDA8FF799CE}">
      <dgm:prSet/>
      <dgm:spPr/>
      <dgm:t>
        <a:bodyPr/>
        <a:lstStyle/>
        <a:p>
          <a:endParaRPr lang="ru-RU" sz="2000"/>
        </a:p>
      </dgm:t>
    </dgm:pt>
    <dgm:pt modelId="{A7696867-A4D5-4FBC-A1B5-86C17B79A252}" type="sibTrans" cxnId="{2F42B14C-C7FD-4A9D-B021-0EDA8FF799CE}">
      <dgm:prSet/>
      <dgm:spPr/>
      <dgm:t>
        <a:bodyPr/>
        <a:lstStyle/>
        <a:p>
          <a:endParaRPr lang="ru-RU"/>
        </a:p>
      </dgm:t>
    </dgm:pt>
    <dgm:pt modelId="{7272E1ED-7004-4813-B69F-BB90B6984DB6}">
      <dgm:prSet phldrT="[Текст]" custT="1"/>
      <dgm:spPr/>
      <dgm:t>
        <a:bodyPr/>
        <a:lstStyle/>
        <a:p>
          <a:r>
            <a:rPr lang="ru-RU" sz="1800" dirty="0"/>
            <a:t>Прокат оригинала или экземпляра произведения </a:t>
          </a:r>
        </a:p>
      </dgm:t>
    </dgm:pt>
    <dgm:pt modelId="{849B4AE4-539F-46DF-8F1E-A040FC5AAF1A}" type="parTrans" cxnId="{80A90DF1-F81E-4EC7-A9DA-9F14A4375BE9}">
      <dgm:prSet/>
      <dgm:spPr/>
      <dgm:t>
        <a:bodyPr/>
        <a:lstStyle/>
        <a:p>
          <a:endParaRPr lang="ru-RU" sz="2000"/>
        </a:p>
      </dgm:t>
    </dgm:pt>
    <dgm:pt modelId="{7DC37E09-CD8F-4E72-8E02-B734C51FBD76}" type="sibTrans" cxnId="{80A90DF1-F81E-4EC7-A9DA-9F14A4375BE9}">
      <dgm:prSet/>
      <dgm:spPr/>
      <dgm:t>
        <a:bodyPr/>
        <a:lstStyle/>
        <a:p>
          <a:endParaRPr lang="ru-RU"/>
        </a:p>
      </dgm:t>
    </dgm:pt>
    <dgm:pt modelId="{3FBE3E66-7B0D-430C-A771-5B0F11395540}">
      <dgm:prSet phldrT="[Текст]" custT="1"/>
      <dgm:spPr/>
      <dgm:t>
        <a:bodyPr/>
        <a:lstStyle/>
        <a:p>
          <a:r>
            <a:rPr lang="ru-RU" sz="1800" dirty="0"/>
            <a:t>Импорт оригинала или экземпляра произведения</a:t>
          </a:r>
        </a:p>
      </dgm:t>
    </dgm:pt>
    <dgm:pt modelId="{2383C8F5-0348-4DEE-AAB5-0CAC0EA0BE46}" type="parTrans" cxnId="{21548C62-FDFA-4F03-9FAD-7CBDF1A00EE6}">
      <dgm:prSet/>
      <dgm:spPr/>
      <dgm:t>
        <a:bodyPr/>
        <a:lstStyle/>
        <a:p>
          <a:endParaRPr lang="ru-RU" sz="2000"/>
        </a:p>
      </dgm:t>
    </dgm:pt>
    <dgm:pt modelId="{352B293B-E4A3-4177-9E5E-0A023DFAD5C6}" type="sibTrans" cxnId="{21548C62-FDFA-4F03-9FAD-7CBDF1A00EE6}">
      <dgm:prSet/>
      <dgm:spPr/>
      <dgm:t>
        <a:bodyPr/>
        <a:lstStyle/>
        <a:p>
          <a:endParaRPr lang="ru-RU"/>
        </a:p>
      </dgm:t>
    </dgm:pt>
    <dgm:pt modelId="{7B995B44-6F83-4FA5-8BC6-27098ADF7C50}">
      <dgm:prSet phldrT="[Текст]" custT="1"/>
      <dgm:spPr/>
      <dgm:t>
        <a:bodyPr/>
        <a:lstStyle/>
        <a:p>
          <a:r>
            <a:rPr lang="ru-RU" sz="1800" dirty="0"/>
            <a:t>Публичное исполнение или публичный показ произведения</a:t>
          </a:r>
        </a:p>
      </dgm:t>
    </dgm:pt>
    <dgm:pt modelId="{79132399-DB72-4BFD-941D-E5B1FE134CC2}" type="parTrans" cxnId="{F6E67FA5-17BD-49ED-A404-C95D7855B19D}">
      <dgm:prSet/>
      <dgm:spPr/>
      <dgm:t>
        <a:bodyPr/>
        <a:lstStyle/>
        <a:p>
          <a:endParaRPr lang="ru-RU" sz="2000"/>
        </a:p>
      </dgm:t>
    </dgm:pt>
    <dgm:pt modelId="{71E74E6B-BBC4-4618-8BA1-DBC6E6D2D602}" type="sibTrans" cxnId="{F6E67FA5-17BD-49ED-A404-C95D7855B19D}">
      <dgm:prSet/>
      <dgm:spPr/>
      <dgm:t>
        <a:bodyPr/>
        <a:lstStyle/>
        <a:p>
          <a:endParaRPr lang="ru-RU"/>
        </a:p>
      </dgm:t>
    </dgm:pt>
    <dgm:pt modelId="{3267D411-D4C3-4879-9B94-C43DEBB83748}">
      <dgm:prSet phldrT="[Текст]" custT="1"/>
      <dgm:spPr/>
      <dgm:t>
        <a:bodyPr/>
        <a:lstStyle/>
        <a:p>
          <a:r>
            <a:rPr lang="ru-RU" sz="1800" dirty="0"/>
            <a:t>Сообщение в эфир или по кабелю, ретрансляция</a:t>
          </a:r>
        </a:p>
      </dgm:t>
    </dgm:pt>
    <dgm:pt modelId="{34D2CC47-BD14-4485-AC83-4065EF5D32BA}" type="parTrans" cxnId="{5626A705-5830-4FAE-8C58-00F698BA88C1}">
      <dgm:prSet/>
      <dgm:spPr/>
      <dgm:t>
        <a:bodyPr/>
        <a:lstStyle/>
        <a:p>
          <a:endParaRPr lang="ru-RU" sz="2000"/>
        </a:p>
      </dgm:t>
    </dgm:pt>
    <dgm:pt modelId="{DF1F744F-5EBF-431A-9451-D8808CD2FF82}" type="sibTrans" cxnId="{5626A705-5830-4FAE-8C58-00F698BA88C1}">
      <dgm:prSet/>
      <dgm:spPr/>
      <dgm:t>
        <a:bodyPr/>
        <a:lstStyle/>
        <a:p>
          <a:endParaRPr lang="ru-RU"/>
        </a:p>
      </dgm:t>
    </dgm:pt>
    <dgm:pt modelId="{886C9072-A0A8-4A5D-9E23-CE8F65913104}">
      <dgm:prSet phldrT="[Текст]" custT="1"/>
      <dgm:spPr/>
      <dgm:t>
        <a:bodyPr/>
        <a:lstStyle/>
        <a:p>
          <a:r>
            <a:rPr lang="ru-RU" sz="1800" dirty="0"/>
            <a:t>Доведение до всеобщего сведения</a:t>
          </a:r>
        </a:p>
      </dgm:t>
    </dgm:pt>
    <dgm:pt modelId="{EBB690BF-D2AB-4671-A8A4-621AB64359A0}" type="parTrans" cxnId="{D375AA2C-751D-4E73-8669-49F55D37BD43}">
      <dgm:prSet/>
      <dgm:spPr/>
      <dgm:t>
        <a:bodyPr/>
        <a:lstStyle/>
        <a:p>
          <a:endParaRPr lang="ru-RU" sz="2000"/>
        </a:p>
      </dgm:t>
    </dgm:pt>
    <dgm:pt modelId="{E03F6C74-76CD-4236-B463-A6928047B8B5}" type="sibTrans" cxnId="{D375AA2C-751D-4E73-8669-49F55D37BD43}">
      <dgm:prSet/>
      <dgm:spPr/>
      <dgm:t>
        <a:bodyPr/>
        <a:lstStyle/>
        <a:p>
          <a:endParaRPr lang="ru-RU"/>
        </a:p>
      </dgm:t>
    </dgm:pt>
    <dgm:pt modelId="{BE7EA982-4D7D-42CE-AE1E-2F4BD90A17F9}">
      <dgm:prSet phldrT="[Текст]" custT="1"/>
      <dgm:spPr/>
      <dgm:t>
        <a:bodyPr/>
        <a:lstStyle/>
        <a:p>
          <a:r>
            <a:rPr lang="ru-RU" sz="1800" dirty="0"/>
            <a:t>Перевод или другая переработка</a:t>
          </a:r>
        </a:p>
      </dgm:t>
    </dgm:pt>
    <dgm:pt modelId="{832F9491-0D5E-4A27-8095-B458E9357667}" type="parTrans" cxnId="{AE41B535-C90D-4C00-BBD0-00CF0D2DB787}">
      <dgm:prSet/>
      <dgm:spPr/>
      <dgm:t>
        <a:bodyPr/>
        <a:lstStyle/>
        <a:p>
          <a:endParaRPr lang="ru-RU"/>
        </a:p>
      </dgm:t>
    </dgm:pt>
    <dgm:pt modelId="{D6FF0C4D-A2AD-4B44-8EC9-5154A1340C28}" type="sibTrans" cxnId="{AE41B535-C90D-4C00-BBD0-00CF0D2DB787}">
      <dgm:prSet/>
      <dgm:spPr/>
      <dgm:t>
        <a:bodyPr/>
        <a:lstStyle/>
        <a:p>
          <a:endParaRPr lang="ru-RU"/>
        </a:p>
      </dgm:t>
    </dgm:pt>
    <dgm:pt modelId="{6DAC2F90-028B-44AA-9F6D-96D8464BFB58}" type="pres">
      <dgm:prSet presAssocID="{2B6F8184-01E4-46DD-91CE-1B10ADE72D86}" presName="diagram" presStyleCnt="0">
        <dgm:presLayoutVars>
          <dgm:chPref val="1"/>
          <dgm:dir/>
          <dgm:animOne val="branch"/>
          <dgm:animLvl val="lvl"/>
          <dgm:resizeHandles/>
        </dgm:presLayoutVars>
      </dgm:prSet>
      <dgm:spPr/>
      <dgm:t>
        <a:bodyPr/>
        <a:lstStyle/>
        <a:p>
          <a:endParaRPr lang="ru-RU"/>
        </a:p>
      </dgm:t>
    </dgm:pt>
    <dgm:pt modelId="{BEF7F294-C8A4-4105-91B3-1DB3864480A4}" type="pres">
      <dgm:prSet presAssocID="{49D14E07-ECCD-4E4C-B645-CE3C92A106AE}" presName="root" presStyleCnt="0"/>
      <dgm:spPr/>
    </dgm:pt>
    <dgm:pt modelId="{2A31FDAA-C1DA-4551-92CC-B078DAFA669D}" type="pres">
      <dgm:prSet presAssocID="{49D14E07-ECCD-4E4C-B645-CE3C92A106AE}" presName="rootComposite" presStyleCnt="0"/>
      <dgm:spPr/>
    </dgm:pt>
    <dgm:pt modelId="{729C6A22-E640-4D24-A307-B641FE81E9B2}" type="pres">
      <dgm:prSet presAssocID="{49D14E07-ECCD-4E4C-B645-CE3C92A106AE}" presName="rootText" presStyleLbl="node1" presStyleIdx="0" presStyleCnt="1" custScaleX="1033738"/>
      <dgm:spPr/>
      <dgm:t>
        <a:bodyPr/>
        <a:lstStyle/>
        <a:p>
          <a:endParaRPr lang="ru-RU"/>
        </a:p>
      </dgm:t>
    </dgm:pt>
    <dgm:pt modelId="{92FD57E5-3EDB-4210-8B7C-50814C2CD9EF}" type="pres">
      <dgm:prSet presAssocID="{49D14E07-ECCD-4E4C-B645-CE3C92A106AE}" presName="rootConnector" presStyleLbl="node1" presStyleIdx="0" presStyleCnt="1"/>
      <dgm:spPr/>
      <dgm:t>
        <a:bodyPr/>
        <a:lstStyle/>
        <a:p>
          <a:endParaRPr lang="ru-RU"/>
        </a:p>
      </dgm:t>
    </dgm:pt>
    <dgm:pt modelId="{8D6CB99A-4380-4FE4-8163-D4469AF3D133}" type="pres">
      <dgm:prSet presAssocID="{49D14E07-ECCD-4E4C-B645-CE3C92A106AE}" presName="childShape" presStyleCnt="0"/>
      <dgm:spPr/>
    </dgm:pt>
    <dgm:pt modelId="{751E3FAF-FA7E-4C8F-AAFC-C1B718424169}" type="pres">
      <dgm:prSet presAssocID="{A4E85CD6-4A03-4D3B-832B-69C327A019EE}" presName="Name13" presStyleLbl="parChTrans1D2" presStyleIdx="0" presStyleCnt="8"/>
      <dgm:spPr/>
      <dgm:t>
        <a:bodyPr/>
        <a:lstStyle/>
        <a:p>
          <a:endParaRPr lang="ru-RU"/>
        </a:p>
      </dgm:t>
    </dgm:pt>
    <dgm:pt modelId="{C42E72F9-0F67-4ABF-B02A-520224D349AD}" type="pres">
      <dgm:prSet presAssocID="{1943F81D-F527-45DB-A21B-E4DA6EB6EB95}" presName="childText" presStyleLbl="bgAcc1" presStyleIdx="0" presStyleCnt="8" custScaleX="1014234" custScaleY="158661" custLinFactNeighborX="-2438" custLinFactNeighborY="21516">
        <dgm:presLayoutVars>
          <dgm:bulletEnabled val="1"/>
        </dgm:presLayoutVars>
      </dgm:prSet>
      <dgm:spPr/>
      <dgm:t>
        <a:bodyPr/>
        <a:lstStyle/>
        <a:p>
          <a:endParaRPr lang="ru-RU"/>
        </a:p>
      </dgm:t>
    </dgm:pt>
    <dgm:pt modelId="{5459DD8B-06CC-4462-9451-B8B7373E1D63}" type="pres">
      <dgm:prSet presAssocID="{F882E7BC-3126-4231-962A-781E1FEDC181}" presName="Name13" presStyleLbl="parChTrans1D2" presStyleIdx="1" presStyleCnt="8"/>
      <dgm:spPr/>
      <dgm:t>
        <a:bodyPr/>
        <a:lstStyle/>
        <a:p>
          <a:endParaRPr lang="ru-RU"/>
        </a:p>
      </dgm:t>
    </dgm:pt>
    <dgm:pt modelId="{57727773-6430-4287-BB1D-B124E24F4134}" type="pres">
      <dgm:prSet presAssocID="{D9FB4129-D903-45F2-ABF5-0FB156AF4AD3}" presName="childText" presStyleLbl="bgAcc1" presStyleIdx="1" presStyleCnt="8" custScaleX="1014234" custScaleY="158661" custLinFactNeighborX="-2438" custLinFactNeighborY="21516">
        <dgm:presLayoutVars>
          <dgm:bulletEnabled val="1"/>
        </dgm:presLayoutVars>
      </dgm:prSet>
      <dgm:spPr/>
      <dgm:t>
        <a:bodyPr/>
        <a:lstStyle/>
        <a:p>
          <a:endParaRPr lang="ru-RU"/>
        </a:p>
      </dgm:t>
    </dgm:pt>
    <dgm:pt modelId="{ADDB4F6B-1C1D-46E3-BEA9-87110D851068}" type="pres">
      <dgm:prSet presAssocID="{849B4AE4-539F-46DF-8F1E-A040FC5AAF1A}" presName="Name13" presStyleLbl="parChTrans1D2" presStyleIdx="2" presStyleCnt="8"/>
      <dgm:spPr/>
      <dgm:t>
        <a:bodyPr/>
        <a:lstStyle/>
        <a:p>
          <a:endParaRPr lang="ru-RU"/>
        </a:p>
      </dgm:t>
    </dgm:pt>
    <dgm:pt modelId="{55766449-B32E-4F60-9DEB-E64EA920ED6D}" type="pres">
      <dgm:prSet presAssocID="{7272E1ED-7004-4813-B69F-BB90B6984DB6}" presName="childText" presStyleLbl="bgAcc1" presStyleIdx="2" presStyleCnt="8" custScaleX="1014234" custScaleY="158661" custLinFactNeighborX="-2438" custLinFactNeighborY="21516">
        <dgm:presLayoutVars>
          <dgm:bulletEnabled val="1"/>
        </dgm:presLayoutVars>
      </dgm:prSet>
      <dgm:spPr/>
      <dgm:t>
        <a:bodyPr/>
        <a:lstStyle/>
        <a:p>
          <a:endParaRPr lang="ru-RU"/>
        </a:p>
      </dgm:t>
    </dgm:pt>
    <dgm:pt modelId="{01D6A2B0-C1BC-465F-8699-35E432EA16F5}" type="pres">
      <dgm:prSet presAssocID="{2383C8F5-0348-4DEE-AAB5-0CAC0EA0BE46}" presName="Name13" presStyleLbl="parChTrans1D2" presStyleIdx="3" presStyleCnt="8"/>
      <dgm:spPr/>
      <dgm:t>
        <a:bodyPr/>
        <a:lstStyle/>
        <a:p>
          <a:endParaRPr lang="ru-RU"/>
        </a:p>
      </dgm:t>
    </dgm:pt>
    <dgm:pt modelId="{14C913E9-8B9F-483B-9991-FE4E1A85CFC2}" type="pres">
      <dgm:prSet presAssocID="{3FBE3E66-7B0D-430C-A771-5B0F11395540}" presName="childText" presStyleLbl="bgAcc1" presStyleIdx="3" presStyleCnt="8" custScaleX="1014234" custScaleY="158661" custLinFactNeighborX="-2438" custLinFactNeighborY="21516">
        <dgm:presLayoutVars>
          <dgm:bulletEnabled val="1"/>
        </dgm:presLayoutVars>
      </dgm:prSet>
      <dgm:spPr/>
      <dgm:t>
        <a:bodyPr/>
        <a:lstStyle/>
        <a:p>
          <a:endParaRPr lang="ru-RU"/>
        </a:p>
      </dgm:t>
    </dgm:pt>
    <dgm:pt modelId="{E3765FF0-C942-4174-9C48-48D04514FFBB}" type="pres">
      <dgm:prSet presAssocID="{79132399-DB72-4BFD-941D-E5B1FE134CC2}" presName="Name13" presStyleLbl="parChTrans1D2" presStyleIdx="4" presStyleCnt="8"/>
      <dgm:spPr/>
      <dgm:t>
        <a:bodyPr/>
        <a:lstStyle/>
        <a:p>
          <a:endParaRPr lang="ru-RU"/>
        </a:p>
      </dgm:t>
    </dgm:pt>
    <dgm:pt modelId="{5BE45E38-B604-4893-B1A5-8EC4C883CFDD}" type="pres">
      <dgm:prSet presAssocID="{7B995B44-6F83-4FA5-8BC6-27098ADF7C50}" presName="childText" presStyleLbl="bgAcc1" presStyleIdx="4" presStyleCnt="8" custScaleX="1014234" custScaleY="158661" custLinFactNeighborX="-2438" custLinFactNeighborY="21516">
        <dgm:presLayoutVars>
          <dgm:bulletEnabled val="1"/>
        </dgm:presLayoutVars>
      </dgm:prSet>
      <dgm:spPr/>
      <dgm:t>
        <a:bodyPr/>
        <a:lstStyle/>
        <a:p>
          <a:endParaRPr lang="ru-RU"/>
        </a:p>
      </dgm:t>
    </dgm:pt>
    <dgm:pt modelId="{396F098A-4DA5-45D4-9E45-9136761C6BAD}" type="pres">
      <dgm:prSet presAssocID="{34D2CC47-BD14-4485-AC83-4065EF5D32BA}" presName="Name13" presStyleLbl="parChTrans1D2" presStyleIdx="5" presStyleCnt="8"/>
      <dgm:spPr/>
      <dgm:t>
        <a:bodyPr/>
        <a:lstStyle/>
        <a:p>
          <a:endParaRPr lang="ru-RU"/>
        </a:p>
      </dgm:t>
    </dgm:pt>
    <dgm:pt modelId="{B302E173-5203-4CB6-B68F-62787CE42481}" type="pres">
      <dgm:prSet presAssocID="{3267D411-D4C3-4879-9B94-C43DEBB83748}" presName="childText" presStyleLbl="bgAcc1" presStyleIdx="5" presStyleCnt="8" custScaleX="1014234" custScaleY="158661" custLinFactNeighborX="-2438" custLinFactNeighborY="21516">
        <dgm:presLayoutVars>
          <dgm:bulletEnabled val="1"/>
        </dgm:presLayoutVars>
      </dgm:prSet>
      <dgm:spPr/>
      <dgm:t>
        <a:bodyPr/>
        <a:lstStyle/>
        <a:p>
          <a:endParaRPr lang="ru-RU"/>
        </a:p>
      </dgm:t>
    </dgm:pt>
    <dgm:pt modelId="{93434E23-F900-4480-830B-4A8B601FF473}" type="pres">
      <dgm:prSet presAssocID="{EBB690BF-D2AB-4671-A8A4-621AB64359A0}" presName="Name13" presStyleLbl="parChTrans1D2" presStyleIdx="6" presStyleCnt="8"/>
      <dgm:spPr/>
      <dgm:t>
        <a:bodyPr/>
        <a:lstStyle/>
        <a:p>
          <a:endParaRPr lang="ru-RU"/>
        </a:p>
      </dgm:t>
    </dgm:pt>
    <dgm:pt modelId="{580D8DA3-B32E-4097-AC70-7150FF630A29}" type="pres">
      <dgm:prSet presAssocID="{886C9072-A0A8-4A5D-9E23-CE8F65913104}" presName="childText" presStyleLbl="bgAcc1" presStyleIdx="6" presStyleCnt="8" custScaleX="1014234" custScaleY="158661" custLinFactNeighborX="-2438" custLinFactNeighborY="21516">
        <dgm:presLayoutVars>
          <dgm:bulletEnabled val="1"/>
        </dgm:presLayoutVars>
      </dgm:prSet>
      <dgm:spPr/>
      <dgm:t>
        <a:bodyPr/>
        <a:lstStyle/>
        <a:p>
          <a:endParaRPr lang="ru-RU"/>
        </a:p>
      </dgm:t>
    </dgm:pt>
    <dgm:pt modelId="{7325CDB1-12E5-406A-AF1D-8EB1D4DB834E}" type="pres">
      <dgm:prSet presAssocID="{832F9491-0D5E-4A27-8095-B458E9357667}" presName="Name13" presStyleLbl="parChTrans1D2" presStyleIdx="7" presStyleCnt="8"/>
      <dgm:spPr/>
      <dgm:t>
        <a:bodyPr/>
        <a:lstStyle/>
        <a:p>
          <a:endParaRPr lang="ru-RU"/>
        </a:p>
      </dgm:t>
    </dgm:pt>
    <dgm:pt modelId="{93E153E0-42B6-4C45-B730-798DC98A9BBB}" type="pres">
      <dgm:prSet presAssocID="{BE7EA982-4D7D-42CE-AE1E-2F4BD90A17F9}" presName="childText" presStyleLbl="bgAcc1" presStyleIdx="7" presStyleCnt="8" custScaleX="1011442" custScaleY="153412" custLinFactNeighborX="1386" custLinFactNeighborY="32515">
        <dgm:presLayoutVars>
          <dgm:bulletEnabled val="1"/>
        </dgm:presLayoutVars>
      </dgm:prSet>
      <dgm:spPr/>
      <dgm:t>
        <a:bodyPr/>
        <a:lstStyle/>
        <a:p>
          <a:endParaRPr lang="ru-RU"/>
        </a:p>
      </dgm:t>
    </dgm:pt>
  </dgm:ptLst>
  <dgm:cxnLst>
    <dgm:cxn modelId="{BE62606C-7DAB-4F85-974F-407E89B61689}" type="presOf" srcId="{49D14E07-ECCD-4E4C-B645-CE3C92A106AE}" destId="{729C6A22-E640-4D24-A307-B641FE81E9B2}" srcOrd="0" destOrd="0" presId="urn:microsoft.com/office/officeart/2005/8/layout/hierarchy3"/>
    <dgm:cxn modelId="{0D399BDF-0B57-4760-B6AD-F499C844CE26}" type="presOf" srcId="{3FBE3E66-7B0D-430C-A771-5B0F11395540}" destId="{14C913E9-8B9F-483B-9991-FE4E1A85CFC2}" srcOrd="0" destOrd="0" presId="urn:microsoft.com/office/officeart/2005/8/layout/hierarchy3"/>
    <dgm:cxn modelId="{5626A705-5830-4FAE-8C58-00F698BA88C1}" srcId="{49D14E07-ECCD-4E4C-B645-CE3C92A106AE}" destId="{3267D411-D4C3-4879-9B94-C43DEBB83748}" srcOrd="5" destOrd="0" parTransId="{34D2CC47-BD14-4485-AC83-4065EF5D32BA}" sibTransId="{DF1F744F-5EBF-431A-9451-D8808CD2FF82}"/>
    <dgm:cxn modelId="{17E0567C-539D-4F3A-8B94-5943B5A32390}" type="presOf" srcId="{1943F81D-F527-45DB-A21B-E4DA6EB6EB95}" destId="{C42E72F9-0F67-4ABF-B02A-520224D349AD}" srcOrd="0" destOrd="0" presId="urn:microsoft.com/office/officeart/2005/8/layout/hierarchy3"/>
    <dgm:cxn modelId="{588C9097-8B35-4FFC-ABA2-9CD2E4A07C0A}" type="presOf" srcId="{7B995B44-6F83-4FA5-8BC6-27098ADF7C50}" destId="{5BE45E38-B604-4893-B1A5-8EC4C883CFDD}" srcOrd="0" destOrd="0" presId="urn:microsoft.com/office/officeart/2005/8/layout/hierarchy3"/>
    <dgm:cxn modelId="{52D42F39-0D12-41F2-81A3-DAD459A8EAC5}" type="presOf" srcId="{BE7EA982-4D7D-42CE-AE1E-2F4BD90A17F9}" destId="{93E153E0-42B6-4C45-B730-798DC98A9BBB}" srcOrd="0" destOrd="0" presId="urn:microsoft.com/office/officeart/2005/8/layout/hierarchy3"/>
    <dgm:cxn modelId="{F435D2B0-6ACC-44AA-B5AF-1E4FF4CCD4A8}" type="presOf" srcId="{A4E85CD6-4A03-4D3B-832B-69C327A019EE}" destId="{751E3FAF-FA7E-4C8F-AAFC-C1B718424169}" srcOrd="0" destOrd="0" presId="urn:microsoft.com/office/officeart/2005/8/layout/hierarchy3"/>
    <dgm:cxn modelId="{AE41B535-C90D-4C00-BBD0-00CF0D2DB787}" srcId="{49D14E07-ECCD-4E4C-B645-CE3C92A106AE}" destId="{BE7EA982-4D7D-42CE-AE1E-2F4BD90A17F9}" srcOrd="7" destOrd="0" parTransId="{832F9491-0D5E-4A27-8095-B458E9357667}" sibTransId="{D6FF0C4D-A2AD-4B44-8EC9-5154A1340C28}"/>
    <dgm:cxn modelId="{37A0861E-CDA5-4178-9006-99CA44C021DE}" type="presOf" srcId="{34D2CC47-BD14-4485-AC83-4065EF5D32BA}" destId="{396F098A-4DA5-45D4-9E45-9136761C6BAD}" srcOrd="0" destOrd="0" presId="urn:microsoft.com/office/officeart/2005/8/layout/hierarchy3"/>
    <dgm:cxn modelId="{C363F186-1F90-4252-842B-1402544BA3F7}" type="presOf" srcId="{7272E1ED-7004-4813-B69F-BB90B6984DB6}" destId="{55766449-B32E-4F60-9DEB-E64EA920ED6D}" srcOrd="0" destOrd="0" presId="urn:microsoft.com/office/officeart/2005/8/layout/hierarchy3"/>
    <dgm:cxn modelId="{071854C2-C355-47B9-8133-2CB107546DB5}" type="presOf" srcId="{886C9072-A0A8-4A5D-9E23-CE8F65913104}" destId="{580D8DA3-B32E-4097-AC70-7150FF630A29}" srcOrd="0" destOrd="0" presId="urn:microsoft.com/office/officeart/2005/8/layout/hierarchy3"/>
    <dgm:cxn modelId="{BF717C1F-6B99-4C08-870E-9F2D2FFDBD0E}" srcId="{2B6F8184-01E4-46DD-91CE-1B10ADE72D86}" destId="{49D14E07-ECCD-4E4C-B645-CE3C92A106AE}" srcOrd="0" destOrd="0" parTransId="{D3B6ADFA-F8C7-4AF7-8238-8E73A3C145BC}" sibTransId="{950B79D4-EAD9-4329-B538-09DB4324DA5D}"/>
    <dgm:cxn modelId="{64E1C391-5716-4857-B40C-A1FC92A24F8E}" type="presOf" srcId="{F882E7BC-3126-4231-962A-781E1FEDC181}" destId="{5459DD8B-06CC-4462-9451-B8B7373E1D63}" srcOrd="0" destOrd="0" presId="urn:microsoft.com/office/officeart/2005/8/layout/hierarchy3"/>
    <dgm:cxn modelId="{2BF69EE2-A09C-4BD6-A79E-B01EB9F74AB0}" type="presOf" srcId="{49D14E07-ECCD-4E4C-B645-CE3C92A106AE}" destId="{92FD57E5-3EDB-4210-8B7C-50814C2CD9EF}" srcOrd="1" destOrd="0" presId="urn:microsoft.com/office/officeart/2005/8/layout/hierarchy3"/>
    <dgm:cxn modelId="{2F42B14C-C7FD-4A9D-B021-0EDA8FF799CE}" srcId="{49D14E07-ECCD-4E4C-B645-CE3C92A106AE}" destId="{D9FB4129-D903-45F2-ABF5-0FB156AF4AD3}" srcOrd="1" destOrd="0" parTransId="{F882E7BC-3126-4231-962A-781E1FEDC181}" sibTransId="{A7696867-A4D5-4FBC-A1B5-86C17B79A252}"/>
    <dgm:cxn modelId="{F449D4C5-EFF5-459A-BD29-38FCBCC3D1BF}" type="presOf" srcId="{D9FB4129-D903-45F2-ABF5-0FB156AF4AD3}" destId="{57727773-6430-4287-BB1D-B124E24F4134}" srcOrd="0" destOrd="0" presId="urn:microsoft.com/office/officeart/2005/8/layout/hierarchy3"/>
    <dgm:cxn modelId="{0117A393-BF36-4C3E-99C9-B32B343044EA}" type="presOf" srcId="{832F9491-0D5E-4A27-8095-B458E9357667}" destId="{7325CDB1-12E5-406A-AF1D-8EB1D4DB834E}" srcOrd="0" destOrd="0" presId="urn:microsoft.com/office/officeart/2005/8/layout/hierarchy3"/>
    <dgm:cxn modelId="{47FA0D0B-7646-4500-A48E-D9E7D9C2C731}" type="presOf" srcId="{3267D411-D4C3-4879-9B94-C43DEBB83748}" destId="{B302E173-5203-4CB6-B68F-62787CE42481}" srcOrd="0" destOrd="0" presId="urn:microsoft.com/office/officeart/2005/8/layout/hierarchy3"/>
    <dgm:cxn modelId="{E388E60A-C910-4DC7-A8C8-73D83DBAA794}" type="presOf" srcId="{EBB690BF-D2AB-4671-A8A4-621AB64359A0}" destId="{93434E23-F900-4480-830B-4A8B601FF473}" srcOrd="0" destOrd="0" presId="urn:microsoft.com/office/officeart/2005/8/layout/hierarchy3"/>
    <dgm:cxn modelId="{21548C62-FDFA-4F03-9FAD-7CBDF1A00EE6}" srcId="{49D14E07-ECCD-4E4C-B645-CE3C92A106AE}" destId="{3FBE3E66-7B0D-430C-A771-5B0F11395540}" srcOrd="3" destOrd="0" parTransId="{2383C8F5-0348-4DEE-AAB5-0CAC0EA0BE46}" sibTransId="{352B293B-E4A3-4177-9E5E-0A023DFAD5C6}"/>
    <dgm:cxn modelId="{2F0AA545-01B6-4C0D-B76E-0DE3A8B4B3D7}" type="presOf" srcId="{2B6F8184-01E4-46DD-91CE-1B10ADE72D86}" destId="{6DAC2F90-028B-44AA-9F6D-96D8464BFB58}" srcOrd="0" destOrd="0" presId="urn:microsoft.com/office/officeart/2005/8/layout/hierarchy3"/>
    <dgm:cxn modelId="{5ADE1DA1-F6F5-43D5-90B1-F81091FA0175}" type="presOf" srcId="{849B4AE4-539F-46DF-8F1E-A040FC5AAF1A}" destId="{ADDB4F6B-1C1D-46E3-BEA9-87110D851068}" srcOrd="0" destOrd="0" presId="urn:microsoft.com/office/officeart/2005/8/layout/hierarchy3"/>
    <dgm:cxn modelId="{AED979E9-BAA7-4B0B-ADCB-A2565E076764}" type="presOf" srcId="{79132399-DB72-4BFD-941D-E5B1FE134CC2}" destId="{E3765FF0-C942-4174-9C48-48D04514FFBB}" srcOrd="0" destOrd="0" presId="urn:microsoft.com/office/officeart/2005/8/layout/hierarchy3"/>
    <dgm:cxn modelId="{D375AA2C-751D-4E73-8669-49F55D37BD43}" srcId="{49D14E07-ECCD-4E4C-B645-CE3C92A106AE}" destId="{886C9072-A0A8-4A5D-9E23-CE8F65913104}" srcOrd="6" destOrd="0" parTransId="{EBB690BF-D2AB-4671-A8A4-621AB64359A0}" sibTransId="{E03F6C74-76CD-4236-B463-A6928047B8B5}"/>
    <dgm:cxn modelId="{BEDD440D-616A-46C3-812B-9B4D986DC50C}" type="presOf" srcId="{2383C8F5-0348-4DEE-AAB5-0CAC0EA0BE46}" destId="{01D6A2B0-C1BC-465F-8699-35E432EA16F5}" srcOrd="0" destOrd="0" presId="urn:microsoft.com/office/officeart/2005/8/layout/hierarchy3"/>
    <dgm:cxn modelId="{F6E67FA5-17BD-49ED-A404-C95D7855B19D}" srcId="{49D14E07-ECCD-4E4C-B645-CE3C92A106AE}" destId="{7B995B44-6F83-4FA5-8BC6-27098ADF7C50}" srcOrd="4" destOrd="0" parTransId="{79132399-DB72-4BFD-941D-E5B1FE134CC2}" sibTransId="{71E74E6B-BBC4-4618-8BA1-DBC6E6D2D602}"/>
    <dgm:cxn modelId="{9C9C8752-0C48-48CC-9CC3-A5EF20BE7A49}" srcId="{49D14E07-ECCD-4E4C-B645-CE3C92A106AE}" destId="{1943F81D-F527-45DB-A21B-E4DA6EB6EB95}" srcOrd="0" destOrd="0" parTransId="{A4E85CD6-4A03-4D3B-832B-69C327A019EE}" sibTransId="{3DB7D168-39BC-46E9-8AD1-53437F4EC29E}"/>
    <dgm:cxn modelId="{80A90DF1-F81E-4EC7-A9DA-9F14A4375BE9}" srcId="{49D14E07-ECCD-4E4C-B645-CE3C92A106AE}" destId="{7272E1ED-7004-4813-B69F-BB90B6984DB6}" srcOrd="2" destOrd="0" parTransId="{849B4AE4-539F-46DF-8F1E-A040FC5AAF1A}" sibTransId="{7DC37E09-CD8F-4E72-8E02-B734C51FBD76}"/>
    <dgm:cxn modelId="{B0AC00C0-2A64-47BE-9748-09DA916CC620}" type="presParOf" srcId="{6DAC2F90-028B-44AA-9F6D-96D8464BFB58}" destId="{BEF7F294-C8A4-4105-91B3-1DB3864480A4}" srcOrd="0" destOrd="0" presId="urn:microsoft.com/office/officeart/2005/8/layout/hierarchy3"/>
    <dgm:cxn modelId="{55705E96-1354-418E-9C4A-6E5E94D4815E}" type="presParOf" srcId="{BEF7F294-C8A4-4105-91B3-1DB3864480A4}" destId="{2A31FDAA-C1DA-4551-92CC-B078DAFA669D}" srcOrd="0" destOrd="0" presId="urn:microsoft.com/office/officeart/2005/8/layout/hierarchy3"/>
    <dgm:cxn modelId="{A29C1811-0B5D-4761-A00C-0FB56AD4C2FE}" type="presParOf" srcId="{2A31FDAA-C1DA-4551-92CC-B078DAFA669D}" destId="{729C6A22-E640-4D24-A307-B641FE81E9B2}" srcOrd="0" destOrd="0" presId="urn:microsoft.com/office/officeart/2005/8/layout/hierarchy3"/>
    <dgm:cxn modelId="{5F066D6B-3F67-4B2D-838F-65087159AB22}" type="presParOf" srcId="{2A31FDAA-C1DA-4551-92CC-B078DAFA669D}" destId="{92FD57E5-3EDB-4210-8B7C-50814C2CD9EF}" srcOrd="1" destOrd="0" presId="urn:microsoft.com/office/officeart/2005/8/layout/hierarchy3"/>
    <dgm:cxn modelId="{1781B561-BA81-4EB3-8FF9-B1E2020C5886}" type="presParOf" srcId="{BEF7F294-C8A4-4105-91B3-1DB3864480A4}" destId="{8D6CB99A-4380-4FE4-8163-D4469AF3D133}" srcOrd="1" destOrd="0" presId="urn:microsoft.com/office/officeart/2005/8/layout/hierarchy3"/>
    <dgm:cxn modelId="{6539251F-9201-4E7D-A0F0-26441493D897}" type="presParOf" srcId="{8D6CB99A-4380-4FE4-8163-D4469AF3D133}" destId="{751E3FAF-FA7E-4C8F-AAFC-C1B718424169}" srcOrd="0" destOrd="0" presId="urn:microsoft.com/office/officeart/2005/8/layout/hierarchy3"/>
    <dgm:cxn modelId="{3F513BBA-16FD-4F20-B0F8-1406833DA32A}" type="presParOf" srcId="{8D6CB99A-4380-4FE4-8163-D4469AF3D133}" destId="{C42E72F9-0F67-4ABF-B02A-520224D349AD}" srcOrd="1" destOrd="0" presId="urn:microsoft.com/office/officeart/2005/8/layout/hierarchy3"/>
    <dgm:cxn modelId="{916DD807-74CB-457D-ADDB-A3CC812304AC}" type="presParOf" srcId="{8D6CB99A-4380-4FE4-8163-D4469AF3D133}" destId="{5459DD8B-06CC-4462-9451-B8B7373E1D63}" srcOrd="2" destOrd="0" presId="urn:microsoft.com/office/officeart/2005/8/layout/hierarchy3"/>
    <dgm:cxn modelId="{35DD5968-7CB7-4587-B1C1-44BFF1BC63DD}" type="presParOf" srcId="{8D6CB99A-4380-4FE4-8163-D4469AF3D133}" destId="{57727773-6430-4287-BB1D-B124E24F4134}" srcOrd="3" destOrd="0" presId="urn:microsoft.com/office/officeart/2005/8/layout/hierarchy3"/>
    <dgm:cxn modelId="{F45E0719-4321-4848-A356-36A55935A977}" type="presParOf" srcId="{8D6CB99A-4380-4FE4-8163-D4469AF3D133}" destId="{ADDB4F6B-1C1D-46E3-BEA9-87110D851068}" srcOrd="4" destOrd="0" presId="urn:microsoft.com/office/officeart/2005/8/layout/hierarchy3"/>
    <dgm:cxn modelId="{1AAFE081-6A56-46B7-A788-8607EBA2BDB9}" type="presParOf" srcId="{8D6CB99A-4380-4FE4-8163-D4469AF3D133}" destId="{55766449-B32E-4F60-9DEB-E64EA920ED6D}" srcOrd="5" destOrd="0" presId="urn:microsoft.com/office/officeart/2005/8/layout/hierarchy3"/>
    <dgm:cxn modelId="{1A4578BD-20D1-443D-97CC-EF084121952E}" type="presParOf" srcId="{8D6CB99A-4380-4FE4-8163-D4469AF3D133}" destId="{01D6A2B0-C1BC-465F-8699-35E432EA16F5}" srcOrd="6" destOrd="0" presId="urn:microsoft.com/office/officeart/2005/8/layout/hierarchy3"/>
    <dgm:cxn modelId="{124BE34B-68E3-40A6-80AD-BBAFCF631F61}" type="presParOf" srcId="{8D6CB99A-4380-4FE4-8163-D4469AF3D133}" destId="{14C913E9-8B9F-483B-9991-FE4E1A85CFC2}" srcOrd="7" destOrd="0" presId="urn:microsoft.com/office/officeart/2005/8/layout/hierarchy3"/>
    <dgm:cxn modelId="{4C795E09-DE3E-4DB3-88E9-226E560122CB}" type="presParOf" srcId="{8D6CB99A-4380-4FE4-8163-D4469AF3D133}" destId="{E3765FF0-C942-4174-9C48-48D04514FFBB}" srcOrd="8" destOrd="0" presId="urn:microsoft.com/office/officeart/2005/8/layout/hierarchy3"/>
    <dgm:cxn modelId="{FDD665D9-C73F-4F5D-8445-EF689514FD31}" type="presParOf" srcId="{8D6CB99A-4380-4FE4-8163-D4469AF3D133}" destId="{5BE45E38-B604-4893-B1A5-8EC4C883CFDD}" srcOrd="9" destOrd="0" presId="urn:microsoft.com/office/officeart/2005/8/layout/hierarchy3"/>
    <dgm:cxn modelId="{A7DF8A06-820D-404C-BB05-66978C3D3F4D}" type="presParOf" srcId="{8D6CB99A-4380-4FE4-8163-D4469AF3D133}" destId="{396F098A-4DA5-45D4-9E45-9136761C6BAD}" srcOrd="10" destOrd="0" presId="urn:microsoft.com/office/officeart/2005/8/layout/hierarchy3"/>
    <dgm:cxn modelId="{3009F11D-D6E0-4628-9664-2D1F490AD5B6}" type="presParOf" srcId="{8D6CB99A-4380-4FE4-8163-D4469AF3D133}" destId="{B302E173-5203-4CB6-B68F-62787CE42481}" srcOrd="11" destOrd="0" presId="urn:microsoft.com/office/officeart/2005/8/layout/hierarchy3"/>
    <dgm:cxn modelId="{1D5D9471-EE54-4794-8726-7B5472F62199}" type="presParOf" srcId="{8D6CB99A-4380-4FE4-8163-D4469AF3D133}" destId="{93434E23-F900-4480-830B-4A8B601FF473}" srcOrd="12" destOrd="0" presId="urn:microsoft.com/office/officeart/2005/8/layout/hierarchy3"/>
    <dgm:cxn modelId="{EE0E23A9-5561-4363-BF73-C0497211BB8E}" type="presParOf" srcId="{8D6CB99A-4380-4FE4-8163-D4469AF3D133}" destId="{580D8DA3-B32E-4097-AC70-7150FF630A29}" srcOrd="13" destOrd="0" presId="urn:microsoft.com/office/officeart/2005/8/layout/hierarchy3"/>
    <dgm:cxn modelId="{2439444D-5838-4C54-A6B5-B35D0089A589}" type="presParOf" srcId="{8D6CB99A-4380-4FE4-8163-D4469AF3D133}" destId="{7325CDB1-12E5-406A-AF1D-8EB1D4DB834E}" srcOrd="14" destOrd="0" presId="urn:microsoft.com/office/officeart/2005/8/layout/hierarchy3"/>
    <dgm:cxn modelId="{5F917C7F-131F-4178-8E08-9A824AC739C2}" type="presParOf" srcId="{8D6CB99A-4380-4FE4-8163-D4469AF3D133}" destId="{93E153E0-42B6-4C45-B730-798DC98A9BBB}" srcOrd="1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AFA9891-F88A-40CE-9239-723FE413307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u-RU"/>
        </a:p>
      </dgm:t>
    </dgm:pt>
    <dgm:pt modelId="{C39ED38C-5F28-485C-B872-D44F80204C59}">
      <dgm:prSet phldrT="[Текст]"/>
      <dgm:spPr>
        <a:solidFill>
          <a:srgbClr val="00B0F0"/>
        </a:solidFill>
      </dgm:spPr>
      <dgm:t>
        <a:bodyPr/>
        <a:lstStyle/>
        <a:p>
          <a:r>
            <a:rPr lang="ru-RU" dirty="0"/>
            <a:t>Свободное использование произведений (допускается без согласия правообладателя и без выплаты вознаграждения)</a:t>
          </a:r>
        </a:p>
      </dgm:t>
    </dgm:pt>
    <dgm:pt modelId="{FE182493-5DC1-4142-99CD-595372A1133D}" type="parTrans" cxnId="{3F423810-6D05-4D52-94FF-A5E1CB363540}">
      <dgm:prSet/>
      <dgm:spPr/>
      <dgm:t>
        <a:bodyPr/>
        <a:lstStyle/>
        <a:p>
          <a:endParaRPr lang="ru-RU"/>
        </a:p>
      </dgm:t>
    </dgm:pt>
    <dgm:pt modelId="{C81EB507-D3D4-4859-A70E-14C43F2892A9}" type="sibTrans" cxnId="{3F423810-6D05-4D52-94FF-A5E1CB363540}">
      <dgm:prSet/>
      <dgm:spPr/>
      <dgm:t>
        <a:bodyPr/>
        <a:lstStyle/>
        <a:p>
          <a:endParaRPr lang="ru-RU"/>
        </a:p>
      </dgm:t>
    </dgm:pt>
    <dgm:pt modelId="{732ED745-433D-4637-B95E-AE70220E0190}">
      <dgm:prSet phldrT="[Текст]"/>
      <dgm:spPr>
        <a:solidFill>
          <a:schemeClr val="accent1">
            <a:tint val="40000"/>
            <a:hueOff val="0"/>
            <a:satOff val="0"/>
            <a:lumOff val="0"/>
            <a:alpha val="11000"/>
          </a:schemeClr>
        </a:solidFill>
      </dgm:spPr>
      <dgm:t>
        <a:bodyPr/>
        <a:lstStyle/>
        <a:p>
          <a:r>
            <a:rPr lang="ru-RU" dirty="0"/>
            <a:t>цитирование в научных, полемических, критических, информационных, </a:t>
          </a:r>
          <a:r>
            <a:rPr lang="ru-RU" b="1" u="sng" dirty="0"/>
            <a:t>учебных</a:t>
          </a:r>
          <a:r>
            <a:rPr lang="ru-RU" dirty="0"/>
            <a:t> целях, в целях раскрытия творческого замысла автора правомерно обнародованных произведений в объеме, оправданном целью цитирования</a:t>
          </a:r>
        </a:p>
      </dgm:t>
    </dgm:pt>
    <dgm:pt modelId="{FF6856F9-F911-47FC-8F3D-ABE14B283AA6}" type="parTrans" cxnId="{616E1571-5432-4F27-A557-6995B52EF163}">
      <dgm:prSet/>
      <dgm:spPr/>
      <dgm:t>
        <a:bodyPr/>
        <a:lstStyle/>
        <a:p>
          <a:endParaRPr lang="ru-RU"/>
        </a:p>
      </dgm:t>
    </dgm:pt>
    <dgm:pt modelId="{064E3117-B5A6-4A10-B401-6533573A2BD3}" type="sibTrans" cxnId="{616E1571-5432-4F27-A557-6995B52EF163}">
      <dgm:prSet/>
      <dgm:spPr/>
      <dgm:t>
        <a:bodyPr/>
        <a:lstStyle/>
        <a:p>
          <a:endParaRPr lang="ru-RU"/>
        </a:p>
      </dgm:t>
    </dgm:pt>
    <dgm:pt modelId="{05AF5ED0-D17E-4890-A49C-AF26910506C1}">
      <dgm:prSet/>
      <dgm:spPr>
        <a:solidFill>
          <a:schemeClr val="accent1">
            <a:tint val="40000"/>
            <a:hueOff val="0"/>
            <a:satOff val="0"/>
            <a:lumOff val="0"/>
            <a:alpha val="11000"/>
          </a:schemeClr>
        </a:solidFill>
      </dgm:spPr>
      <dgm:t>
        <a:bodyPr/>
        <a:lstStyle/>
        <a:p>
          <a:r>
            <a:rPr lang="ru-RU" b="1" u="sng" dirty="0"/>
            <a:t>публичное исполнение </a:t>
          </a:r>
          <a:r>
            <a:rPr lang="ru-RU" dirty="0"/>
            <a:t>правомерно обнародованных произведений путем их представления в живом исполнении, осуществляемое </a:t>
          </a:r>
          <a:r>
            <a:rPr lang="ru-RU" b="1" u="sng" dirty="0"/>
            <a:t>без цели извлечения прибыли</a:t>
          </a:r>
          <a:r>
            <a:rPr lang="ru-RU" dirty="0"/>
            <a:t> в </a:t>
          </a:r>
          <a:r>
            <a:rPr lang="ru-RU" b="1" dirty="0"/>
            <a:t>образовательных</a:t>
          </a:r>
          <a:r>
            <a:rPr lang="ru-RU" dirty="0"/>
            <a:t> организациях, медицинских организациях, организациях социального обслуживания и учреждениях уголовно-исполнительной системы</a:t>
          </a:r>
        </a:p>
      </dgm:t>
    </dgm:pt>
    <dgm:pt modelId="{0975867A-3CEC-4275-9DE9-5049A5F959F2}" type="parTrans" cxnId="{D717F0A4-02A7-4413-B250-CE2201CDE7C9}">
      <dgm:prSet/>
      <dgm:spPr/>
      <dgm:t>
        <a:bodyPr/>
        <a:lstStyle/>
        <a:p>
          <a:endParaRPr lang="ru-RU"/>
        </a:p>
      </dgm:t>
    </dgm:pt>
    <dgm:pt modelId="{CBBEFC76-05EA-4BFC-AA58-90FA4C032F9E}" type="sibTrans" cxnId="{D717F0A4-02A7-4413-B250-CE2201CDE7C9}">
      <dgm:prSet/>
      <dgm:spPr/>
      <dgm:t>
        <a:bodyPr/>
        <a:lstStyle/>
        <a:p>
          <a:endParaRPr lang="ru-RU"/>
        </a:p>
      </dgm:t>
    </dgm:pt>
    <dgm:pt modelId="{D9ACEDF7-EDD4-4CE7-B8B4-66302D30AC7A}">
      <dgm:prSet/>
      <dgm:spPr>
        <a:solidFill>
          <a:schemeClr val="accent1">
            <a:tint val="40000"/>
            <a:hueOff val="0"/>
            <a:satOff val="0"/>
            <a:lumOff val="0"/>
            <a:alpha val="11000"/>
          </a:schemeClr>
        </a:solidFill>
      </dgm:spPr>
      <dgm:t>
        <a:bodyPr/>
        <a:lstStyle/>
        <a:p>
          <a:endParaRPr lang="ru-RU" dirty="0"/>
        </a:p>
      </dgm:t>
    </dgm:pt>
    <dgm:pt modelId="{1DC2DE96-FE87-4167-9396-BA29F6FD99A3}" type="parTrans" cxnId="{9F417113-A4CD-4C76-A350-7D41AC74ADEF}">
      <dgm:prSet/>
      <dgm:spPr/>
      <dgm:t>
        <a:bodyPr/>
        <a:lstStyle/>
        <a:p>
          <a:endParaRPr lang="ru-RU"/>
        </a:p>
      </dgm:t>
    </dgm:pt>
    <dgm:pt modelId="{30E3FF7A-95EA-40E6-B1E9-4B3AE1F99E58}" type="sibTrans" cxnId="{9F417113-A4CD-4C76-A350-7D41AC74ADEF}">
      <dgm:prSet/>
      <dgm:spPr/>
      <dgm:t>
        <a:bodyPr/>
        <a:lstStyle/>
        <a:p>
          <a:endParaRPr lang="ru-RU"/>
        </a:p>
      </dgm:t>
    </dgm:pt>
    <dgm:pt modelId="{9C336C0A-C9E8-49F6-8FC8-F43CDBE3746A}" type="pres">
      <dgm:prSet presAssocID="{BAFA9891-F88A-40CE-9239-723FE4133073}" presName="Name0" presStyleCnt="0">
        <dgm:presLayoutVars>
          <dgm:dir/>
          <dgm:animLvl val="lvl"/>
          <dgm:resizeHandles val="exact"/>
        </dgm:presLayoutVars>
      </dgm:prSet>
      <dgm:spPr/>
      <dgm:t>
        <a:bodyPr/>
        <a:lstStyle/>
        <a:p>
          <a:endParaRPr lang="ru-RU"/>
        </a:p>
      </dgm:t>
    </dgm:pt>
    <dgm:pt modelId="{68D15174-0CBC-416E-8610-EE8855235F4C}" type="pres">
      <dgm:prSet presAssocID="{C39ED38C-5F28-485C-B872-D44F80204C59}" presName="composite" presStyleCnt="0"/>
      <dgm:spPr/>
    </dgm:pt>
    <dgm:pt modelId="{632B6211-9D00-4E3D-ABE3-C07604904E88}" type="pres">
      <dgm:prSet presAssocID="{C39ED38C-5F28-485C-B872-D44F80204C59}" presName="parTx" presStyleLbl="alignNode1" presStyleIdx="0" presStyleCnt="1">
        <dgm:presLayoutVars>
          <dgm:chMax val="0"/>
          <dgm:chPref val="0"/>
          <dgm:bulletEnabled val="1"/>
        </dgm:presLayoutVars>
      </dgm:prSet>
      <dgm:spPr/>
      <dgm:t>
        <a:bodyPr/>
        <a:lstStyle/>
        <a:p>
          <a:endParaRPr lang="ru-RU"/>
        </a:p>
      </dgm:t>
    </dgm:pt>
    <dgm:pt modelId="{3E429CC5-5A38-456E-8108-945A28DF6094}" type="pres">
      <dgm:prSet presAssocID="{C39ED38C-5F28-485C-B872-D44F80204C59}" presName="desTx" presStyleLbl="alignAccFollowNode1" presStyleIdx="0" presStyleCnt="1">
        <dgm:presLayoutVars>
          <dgm:bulletEnabled val="1"/>
        </dgm:presLayoutVars>
      </dgm:prSet>
      <dgm:spPr/>
      <dgm:t>
        <a:bodyPr/>
        <a:lstStyle/>
        <a:p>
          <a:endParaRPr lang="ru-RU"/>
        </a:p>
      </dgm:t>
    </dgm:pt>
  </dgm:ptLst>
  <dgm:cxnLst>
    <dgm:cxn modelId="{616E1571-5432-4F27-A557-6995B52EF163}" srcId="{C39ED38C-5F28-485C-B872-D44F80204C59}" destId="{732ED745-433D-4637-B95E-AE70220E0190}" srcOrd="0" destOrd="0" parTransId="{FF6856F9-F911-47FC-8F3D-ABE14B283AA6}" sibTransId="{064E3117-B5A6-4A10-B401-6533573A2BD3}"/>
    <dgm:cxn modelId="{C4EB8B9B-09E9-4B94-A1C5-2BCB4B34015E}" type="presOf" srcId="{C39ED38C-5F28-485C-B872-D44F80204C59}" destId="{632B6211-9D00-4E3D-ABE3-C07604904E88}" srcOrd="0" destOrd="0" presId="urn:microsoft.com/office/officeart/2005/8/layout/hList1"/>
    <dgm:cxn modelId="{3F423810-6D05-4D52-94FF-A5E1CB363540}" srcId="{BAFA9891-F88A-40CE-9239-723FE4133073}" destId="{C39ED38C-5F28-485C-B872-D44F80204C59}" srcOrd="0" destOrd="0" parTransId="{FE182493-5DC1-4142-99CD-595372A1133D}" sibTransId="{C81EB507-D3D4-4859-A70E-14C43F2892A9}"/>
    <dgm:cxn modelId="{D717F0A4-02A7-4413-B250-CE2201CDE7C9}" srcId="{C39ED38C-5F28-485C-B872-D44F80204C59}" destId="{05AF5ED0-D17E-4890-A49C-AF26910506C1}" srcOrd="1" destOrd="0" parTransId="{0975867A-3CEC-4275-9DE9-5049A5F959F2}" sibTransId="{CBBEFC76-05EA-4BFC-AA58-90FA4C032F9E}"/>
    <dgm:cxn modelId="{5ACC0958-B7C7-4E7B-A6BF-ACF1AE89E497}" type="presOf" srcId="{BAFA9891-F88A-40CE-9239-723FE4133073}" destId="{9C336C0A-C9E8-49F6-8FC8-F43CDBE3746A}" srcOrd="0" destOrd="0" presId="urn:microsoft.com/office/officeart/2005/8/layout/hList1"/>
    <dgm:cxn modelId="{9638A182-A061-4CCF-BDB3-620915246737}" type="presOf" srcId="{732ED745-433D-4637-B95E-AE70220E0190}" destId="{3E429CC5-5A38-456E-8108-945A28DF6094}" srcOrd="0" destOrd="0" presId="urn:microsoft.com/office/officeart/2005/8/layout/hList1"/>
    <dgm:cxn modelId="{9F417113-A4CD-4C76-A350-7D41AC74ADEF}" srcId="{C39ED38C-5F28-485C-B872-D44F80204C59}" destId="{D9ACEDF7-EDD4-4CE7-B8B4-66302D30AC7A}" srcOrd="2" destOrd="0" parTransId="{1DC2DE96-FE87-4167-9396-BA29F6FD99A3}" sibTransId="{30E3FF7A-95EA-40E6-B1E9-4B3AE1F99E58}"/>
    <dgm:cxn modelId="{CC760A24-D5CE-4959-A26E-5C3F46679280}" type="presOf" srcId="{05AF5ED0-D17E-4890-A49C-AF26910506C1}" destId="{3E429CC5-5A38-456E-8108-945A28DF6094}" srcOrd="0" destOrd="1" presId="urn:microsoft.com/office/officeart/2005/8/layout/hList1"/>
    <dgm:cxn modelId="{C9AE1A52-DF20-470E-B44B-C34003C51845}" type="presOf" srcId="{D9ACEDF7-EDD4-4CE7-B8B4-66302D30AC7A}" destId="{3E429CC5-5A38-456E-8108-945A28DF6094}" srcOrd="0" destOrd="2" presId="urn:microsoft.com/office/officeart/2005/8/layout/hList1"/>
    <dgm:cxn modelId="{C57DBEE7-304D-4BB9-BBAA-6FE369899F23}" type="presParOf" srcId="{9C336C0A-C9E8-49F6-8FC8-F43CDBE3746A}" destId="{68D15174-0CBC-416E-8610-EE8855235F4C}" srcOrd="0" destOrd="0" presId="urn:microsoft.com/office/officeart/2005/8/layout/hList1"/>
    <dgm:cxn modelId="{5CBDF262-39E7-4856-BF0C-E640C792A83E}" type="presParOf" srcId="{68D15174-0CBC-416E-8610-EE8855235F4C}" destId="{632B6211-9D00-4E3D-ABE3-C07604904E88}" srcOrd="0" destOrd="0" presId="urn:microsoft.com/office/officeart/2005/8/layout/hList1"/>
    <dgm:cxn modelId="{27AB9E1E-1A09-4184-92EA-2C0B3548578E}" type="presParOf" srcId="{68D15174-0CBC-416E-8610-EE8855235F4C}" destId="{3E429CC5-5A38-456E-8108-945A28DF6094}"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9F5F18-D415-424C-9ED0-161798055FC4}" type="doc">
      <dgm:prSet loTypeId="urn:microsoft.com/office/officeart/2005/8/layout/vProcess5" loCatId="process" qsTypeId="urn:microsoft.com/office/officeart/2005/8/quickstyle/simple1" qsCatId="simple" csTypeId="urn:microsoft.com/office/officeart/2005/8/colors/accent2_5" csCatId="accent2" phldr="1"/>
      <dgm:spPr/>
      <dgm:t>
        <a:bodyPr/>
        <a:lstStyle/>
        <a:p>
          <a:endParaRPr lang="ru-RU"/>
        </a:p>
      </dgm:t>
    </dgm:pt>
    <dgm:pt modelId="{87123B70-CA99-4568-99B6-EE99F0052FDA}">
      <dgm:prSet phldrT="[Текст]"/>
      <dgm:spPr>
        <a:solidFill>
          <a:srgbClr val="00B0F0">
            <a:alpha val="90000"/>
          </a:srgbClr>
        </a:solidFill>
      </dgm:spPr>
      <dgm:t>
        <a:bodyPr/>
        <a:lstStyle/>
        <a:p>
          <a:r>
            <a:rPr lang="ru-RU" dirty="0"/>
            <a:t>Планирование</a:t>
          </a:r>
        </a:p>
      </dgm:t>
    </dgm:pt>
    <dgm:pt modelId="{D414080F-6D20-4F4B-B6F3-A325826D261D}" type="parTrans" cxnId="{673C80CA-1BAD-431D-9388-334BC0857259}">
      <dgm:prSet/>
      <dgm:spPr/>
      <dgm:t>
        <a:bodyPr/>
        <a:lstStyle/>
        <a:p>
          <a:endParaRPr lang="ru-RU"/>
        </a:p>
      </dgm:t>
    </dgm:pt>
    <dgm:pt modelId="{142D1B54-84D6-4A6F-8C95-96C4ADD3D6B6}" type="sibTrans" cxnId="{673C80CA-1BAD-431D-9388-334BC0857259}">
      <dgm:prSet/>
      <dgm:spPr>
        <a:solidFill>
          <a:srgbClr val="FF0000">
            <a:alpha val="90000"/>
          </a:srgbClr>
        </a:solidFill>
      </dgm:spPr>
      <dgm:t>
        <a:bodyPr/>
        <a:lstStyle/>
        <a:p>
          <a:endParaRPr lang="ru-RU"/>
        </a:p>
      </dgm:t>
    </dgm:pt>
    <dgm:pt modelId="{64B42A1D-4CF8-4D90-9E97-9D1C642C8371}">
      <dgm:prSet phldrT="[Текст]"/>
      <dgm:spPr/>
      <dgm:t>
        <a:bodyPr/>
        <a:lstStyle/>
        <a:p>
          <a:r>
            <a:rPr lang="ru-RU" dirty="0"/>
            <a:t>Организация</a:t>
          </a:r>
        </a:p>
      </dgm:t>
    </dgm:pt>
    <dgm:pt modelId="{1367085B-A5D4-41A8-A198-735A20E45ABC}" type="parTrans" cxnId="{327792B5-EDC0-49BD-97AF-5BFF49D4E581}">
      <dgm:prSet/>
      <dgm:spPr/>
      <dgm:t>
        <a:bodyPr/>
        <a:lstStyle/>
        <a:p>
          <a:endParaRPr lang="ru-RU"/>
        </a:p>
      </dgm:t>
    </dgm:pt>
    <dgm:pt modelId="{75344D65-890D-4694-B00F-C304236B9F43}" type="sibTrans" cxnId="{327792B5-EDC0-49BD-97AF-5BFF49D4E581}">
      <dgm:prSet/>
      <dgm:spPr>
        <a:solidFill>
          <a:srgbClr val="FF0000">
            <a:alpha val="70000"/>
          </a:srgbClr>
        </a:solidFill>
      </dgm:spPr>
      <dgm:t>
        <a:bodyPr/>
        <a:lstStyle/>
        <a:p>
          <a:endParaRPr lang="ru-RU"/>
        </a:p>
      </dgm:t>
    </dgm:pt>
    <dgm:pt modelId="{79FDAB50-82EB-4993-9969-EC288530520E}">
      <dgm:prSet phldrT="[Текст]"/>
      <dgm:spPr>
        <a:solidFill>
          <a:srgbClr val="00B050">
            <a:alpha val="63333"/>
          </a:srgbClr>
        </a:solidFill>
      </dgm:spPr>
      <dgm:t>
        <a:bodyPr/>
        <a:lstStyle/>
        <a:p>
          <a:r>
            <a:rPr lang="ru-RU" dirty="0"/>
            <a:t>Мотивация</a:t>
          </a:r>
        </a:p>
      </dgm:t>
    </dgm:pt>
    <dgm:pt modelId="{C8E50716-D092-4AA2-9E19-644E6B9730A8}" type="parTrans" cxnId="{1543E01D-7728-4DA1-A782-FC559EA46BF1}">
      <dgm:prSet/>
      <dgm:spPr/>
      <dgm:t>
        <a:bodyPr/>
        <a:lstStyle/>
        <a:p>
          <a:endParaRPr lang="ru-RU"/>
        </a:p>
      </dgm:t>
    </dgm:pt>
    <dgm:pt modelId="{76EE74B2-C16A-4628-ACAC-1874A05A1702}" type="sibTrans" cxnId="{1543E01D-7728-4DA1-A782-FC559EA46BF1}">
      <dgm:prSet/>
      <dgm:spPr>
        <a:solidFill>
          <a:srgbClr val="FF0000">
            <a:alpha val="50000"/>
          </a:srgbClr>
        </a:solidFill>
      </dgm:spPr>
      <dgm:t>
        <a:bodyPr/>
        <a:lstStyle/>
        <a:p>
          <a:endParaRPr lang="ru-RU"/>
        </a:p>
      </dgm:t>
    </dgm:pt>
    <dgm:pt modelId="{1C911B17-C3D3-4A62-8C5A-25F00657CCB2}">
      <dgm:prSet phldrT="[Текст]"/>
      <dgm:spPr>
        <a:solidFill>
          <a:srgbClr val="FF0000">
            <a:alpha val="50000"/>
          </a:srgbClr>
        </a:solidFill>
      </dgm:spPr>
      <dgm:t>
        <a:bodyPr/>
        <a:lstStyle/>
        <a:p>
          <a:r>
            <a:rPr lang="ru-RU" dirty="0"/>
            <a:t>Контроль</a:t>
          </a:r>
        </a:p>
      </dgm:t>
    </dgm:pt>
    <dgm:pt modelId="{2AD39710-8D00-4DCC-8423-81F83277C056}" type="parTrans" cxnId="{AF268BF6-F34A-4F2E-81B7-CDECE4303F91}">
      <dgm:prSet/>
      <dgm:spPr/>
      <dgm:t>
        <a:bodyPr/>
        <a:lstStyle/>
        <a:p>
          <a:endParaRPr lang="ru-RU"/>
        </a:p>
      </dgm:t>
    </dgm:pt>
    <dgm:pt modelId="{2C7F7409-F5F0-4FC7-9B0E-28651C7D3DCA}" type="sibTrans" cxnId="{AF268BF6-F34A-4F2E-81B7-CDECE4303F91}">
      <dgm:prSet/>
      <dgm:spPr/>
      <dgm:t>
        <a:bodyPr/>
        <a:lstStyle/>
        <a:p>
          <a:endParaRPr lang="ru-RU"/>
        </a:p>
      </dgm:t>
    </dgm:pt>
    <dgm:pt modelId="{0DBD7BDA-46AD-41D9-9854-E83937E7EA14}" type="pres">
      <dgm:prSet presAssocID="{FD9F5F18-D415-424C-9ED0-161798055FC4}" presName="outerComposite" presStyleCnt="0">
        <dgm:presLayoutVars>
          <dgm:chMax val="5"/>
          <dgm:dir/>
          <dgm:resizeHandles val="exact"/>
        </dgm:presLayoutVars>
      </dgm:prSet>
      <dgm:spPr/>
      <dgm:t>
        <a:bodyPr/>
        <a:lstStyle/>
        <a:p>
          <a:endParaRPr lang="ru-RU"/>
        </a:p>
      </dgm:t>
    </dgm:pt>
    <dgm:pt modelId="{CB95B837-07E8-4F7D-A5AD-F13E59B15F55}" type="pres">
      <dgm:prSet presAssocID="{FD9F5F18-D415-424C-9ED0-161798055FC4}" presName="dummyMaxCanvas" presStyleCnt="0">
        <dgm:presLayoutVars/>
      </dgm:prSet>
      <dgm:spPr/>
    </dgm:pt>
    <dgm:pt modelId="{99121C6E-566E-4544-B7D8-71D9F98719E1}" type="pres">
      <dgm:prSet presAssocID="{FD9F5F18-D415-424C-9ED0-161798055FC4}" presName="FourNodes_1" presStyleLbl="node1" presStyleIdx="0" presStyleCnt="4">
        <dgm:presLayoutVars>
          <dgm:bulletEnabled val="1"/>
        </dgm:presLayoutVars>
      </dgm:prSet>
      <dgm:spPr/>
      <dgm:t>
        <a:bodyPr/>
        <a:lstStyle/>
        <a:p>
          <a:endParaRPr lang="ru-RU"/>
        </a:p>
      </dgm:t>
    </dgm:pt>
    <dgm:pt modelId="{DB3FE33D-52AD-4A5D-8675-67348AE2EEDB}" type="pres">
      <dgm:prSet presAssocID="{FD9F5F18-D415-424C-9ED0-161798055FC4}" presName="FourNodes_2" presStyleLbl="node1" presStyleIdx="1" presStyleCnt="4">
        <dgm:presLayoutVars>
          <dgm:bulletEnabled val="1"/>
        </dgm:presLayoutVars>
      </dgm:prSet>
      <dgm:spPr/>
      <dgm:t>
        <a:bodyPr/>
        <a:lstStyle/>
        <a:p>
          <a:endParaRPr lang="ru-RU"/>
        </a:p>
      </dgm:t>
    </dgm:pt>
    <dgm:pt modelId="{FC77AA9C-E279-412F-B0CD-79AAF533AAEE}" type="pres">
      <dgm:prSet presAssocID="{FD9F5F18-D415-424C-9ED0-161798055FC4}" presName="FourNodes_3" presStyleLbl="node1" presStyleIdx="2" presStyleCnt="4">
        <dgm:presLayoutVars>
          <dgm:bulletEnabled val="1"/>
        </dgm:presLayoutVars>
      </dgm:prSet>
      <dgm:spPr/>
      <dgm:t>
        <a:bodyPr/>
        <a:lstStyle/>
        <a:p>
          <a:endParaRPr lang="ru-RU"/>
        </a:p>
      </dgm:t>
    </dgm:pt>
    <dgm:pt modelId="{74838162-6262-4447-9C2E-AFC52D3BBD57}" type="pres">
      <dgm:prSet presAssocID="{FD9F5F18-D415-424C-9ED0-161798055FC4}" presName="FourNodes_4" presStyleLbl="node1" presStyleIdx="3" presStyleCnt="4">
        <dgm:presLayoutVars>
          <dgm:bulletEnabled val="1"/>
        </dgm:presLayoutVars>
      </dgm:prSet>
      <dgm:spPr/>
      <dgm:t>
        <a:bodyPr/>
        <a:lstStyle/>
        <a:p>
          <a:endParaRPr lang="ru-RU"/>
        </a:p>
      </dgm:t>
    </dgm:pt>
    <dgm:pt modelId="{A89CB9CD-48FD-41AA-AC97-D7EBB53EB459}" type="pres">
      <dgm:prSet presAssocID="{FD9F5F18-D415-424C-9ED0-161798055FC4}" presName="FourConn_1-2" presStyleLbl="fgAccFollowNode1" presStyleIdx="0" presStyleCnt="3">
        <dgm:presLayoutVars>
          <dgm:bulletEnabled val="1"/>
        </dgm:presLayoutVars>
      </dgm:prSet>
      <dgm:spPr/>
      <dgm:t>
        <a:bodyPr/>
        <a:lstStyle/>
        <a:p>
          <a:endParaRPr lang="ru-RU"/>
        </a:p>
      </dgm:t>
    </dgm:pt>
    <dgm:pt modelId="{33CAF92B-E916-48FC-9719-3337AD6ADC6B}" type="pres">
      <dgm:prSet presAssocID="{FD9F5F18-D415-424C-9ED0-161798055FC4}" presName="FourConn_2-3" presStyleLbl="fgAccFollowNode1" presStyleIdx="1" presStyleCnt="3">
        <dgm:presLayoutVars>
          <dgm:bulletEnabled val="1"/>
        </dgm:presLayoutVars>
      </dgm:prSet>
      <dgm:spPr/>
      <dgm:t>
        <a:bodyPr/>
        <a:lstStyle/>
        <a:p>
          <a:endParaRPr lang="ru-RU"/>
        </a:p>
      </dgm:t>
    </dgm:pt>
    <dgm:pt modelId="{6E918522-578B-45CD-8CD8-046D4168CC4A}" type="pres">
      <dgm:prSet presAssocID="{FD9F5F18-D415-424C-9ED0-161798055FC4}" presName="FourConn_3-4" presStyleLbl="fgAccFollowNode1" presStyleIdx="2" presStyleCnt="3">
        <dgm:presLayoutVars>
          <dgm:bulletEnabled val="1"/>
        </dgm:presLayoutVars>
      </dgm:prSet>
      <dgm:spPr/>
      <dgm:t>
        <a:bodyPr/>
        <a:lstStyle/>
        <a:p>
          <a:endParaRPr lang="ru-RU"/>
        </a:p>
      </dgm:t>
    </dgm:pt>
    <dgm:pt modelId="{BE9F5514-AC79-4734-A757-0ACCA7C76742}" type="pres">
      <dgm:prSet presAssocID="{FD9F5F18-D415-424C-9ED0-161798055FC4}" presName="FourNodes_1_text" presStyleLbl="node1" presStyleIdx="3" presStyleCnt="4">
        <dgm:presLayoutVars>
          <dgm:bulletEnabled val="1"/>
        </dgm:presLayoutVars>
      </dgm:prSet>
      <dgm:spPr/>
      <dgm:t>
        <a:bodyPr/>
        <a:lstStyle/>
        <a:p>
          <a:endParaRPr lang="ru-RU"/>
        </a:p>
      </dgm:t>
    </dgm:pt>
    <dgm:pt modelId="{284D70AE-7F18-40CC-A003-6ED999862295}" type="pres">
      <dgm:prSet presAssocID="{FD9F5F18-D415-424C-9ED0-161798055FC4}" presName="FourNodes_2_text" presStyleLbl="node1" presStyleIdx="3" presStyleCnt="4">
        <dgm:presLayoutVars>
          <dgm:bulletEnabled val="1"/>
        </dgm:presLayoutVars>
      </dgm:prSet>
      <dgm:spPr/>
      <dgm:t>
        <a:bodyPr/>
        <a:lstStyle/>
        <a:p>
          <a:endParaRPr lang="ru-RU"/>
        </a:p>
      </dgm:t>
    </dgm:pt>
    <dgm:pt modelId="{8FECB553-FB91-454D-AFAB-F55E7E88B87A}" type="pres">
      <dgm:prSet presAssocID="{FD9F5F18-D415-424C-9ED0-161798055FC4}" presName="FourNodes_3_text" presStyleLbl="node1" presStyleIdx="3" presStyleCnt="4">
        <dgm:presLayoutVars>
          <dgm:bulletEnabled val="1"/>
        </dgm:presLayoutVars>
      </dgm:prSet>
      <dgm:spPr/>
      <dgm:t>
        <a:bodyPr/>
        <a:lstStyle/>
        <a:p>
          <a:endParaRPr lang="ru-RU"/>
        </a:p>
      </dgm:t>
    </dgm:pt>
    <dgm:pt modelId="{439AC57C-11B9-438C-A5D0-8AC095E11469}" type="pres">
      <dgm:prSet presAssocID="{FD9F5F18-D415-424C-9ED0-161798055FC4}" presName="FourNodes_4_text" presStyleLbl="node1" presStyleIdx="3" presStyleCnt="4">
        <dgm:presLayoutVars>
          <dgm:bulletEnabled val="1"/>
        </dgm:presLayoutVars>
      </dgm:prSet>
      <dgm:spPr/>
      <dgm:t>
        <a:bodyPr/>
        <a:lstStyle/>
        <a:p>
          <a:endParaRPr lang="ru-RU"/>
        </a:p>
      </dgm:t>
    </dgm:pt>
  </dgm:ptLst>
  <dgm:cxnLst>
    <dgm:cxn modelId="{689ED168-A089-46D7-BAE6-9D76EE846E92}" type="presOf" srcId="{87123B70-CA99-4568-99B6-EE99F0052FDA}" destId="{99121C6E-566E-4544-B7D8-71D9F98719E1}" srcOrd="0" destOrd="0" presId="urn:microsoft.com/office/officeart/2005/8/layout/vProcess5"/>
    <dgm:cxn modelId="{C6E6727A-EF82-4A2E-B689-4CF956E84C6D}" type="presOf" srcId="{1C911B17-C3D3-4A62-8C5A-25F00657CCB2}" destId="{439AC57C-11B9-438C-A5D0-8AC095E11469}" srcOrd="1" destOrd="0" presId="urn:microsoft.com/office/officeart/2005/8/layout/vProcess5"/>
    <dgm:cxn modelId="{673C80CA-1BAD-431D-9388-334BC0857259}" srcId="{FD9F5F18-D415-424C-9ED0-161798055FC4}" destId="{87123B70-CA99-4568-99B6-EE99F0052FDA}" srcOrd="0" destOrd="0" parTransId="{D414080F-6D20-4F4B-B6F3-A325826D261D}" sibTransId="{142D1B54-84D6-4A6F-8C95-96C4ADD3D6B6}"/>
    <dgm:cxn modelId="{327792B5-EDC0-49BD-97AF-5BFF49D4E581}" srcId="{FD9F5F18-D415-424C-9ED0-161798055FC4}" destId="{64B42A1D-4CF8-4D90-9E97-9D1C642C8371}" srcOrd="1" destOrd="0" parTransId="{1367085B-A5D4-41A8-A198-735A20E45ABC}" sibTransId="{75344D65-890D-4694-B00F-C304236B9F43}"/>
    <dgm:cxn modelId="{65950188-32C7-42B2-A5B7-BB8C27F5DDEF}" type="presOf" srcId="{64B42A1D-4CF8-4D90-9E97-9D1C642C8371}" destId="{DB3FE33D-52AD-4A5D-8675-67348AE2EEDB}" srcOrd="0" destOrd="0" presId="urn:microsoft.com/office/officeart/2005/8/layout/vProcess5"/>
    <dgm:cxn modelId="{AF268BF6-F34A-4F2E-81B7-CDECE4303F91}" srcId="{FD9F5F18-D415-424C-9ED0-161798055FC4}" destId="{1C911B17-C3D3-4A62-8C5A-25F00657CCB2}" srcOrd="3" destOrd="0" parTransId="{2AD39710-8D00-4DCC-8423-81F83277C056}" sibTransId="{2C7F7409-F5F0-4FC7-9B0E-28651C7D3DCA}"/>
    <dgm:cxn modelId="{01AF03B9-ADD6-4CB2-859C-D96A64D54F99}" type="presOf" srcId="{64B42A1D-4CF8-4D90-9E97-9D1C642C8371}" destId="{284D70AE-7F18-40CC-A003-6ED999862295}" srcOrd="1" destOrd="0" presId="urn:microsoft.com/office/officeart/2005/8/layout/vProcess5"/>
    <dgm:cxn modelId="{624F22CD-6B5D-4B5D-98D9-BACE0F808ACD}" type="presOf" srcId="{75344D65-890D-4694-B00F-C304236B9F43}" destId="{33CAF92B-E916-48FC-9719-3337AD6ADC6B}" srcOrd="0" destOrd="0" presId="urn:microsoft.com/office/officeart/2005/8/layout/vProcess5"/>
    <dgm:cxn modelId="{75B6329B-6FDC-406C-A9CA-B43796A9611E}" type="presOf" srcId="{142D1B54-84D6-4A6F-8C95-96C4ADD3D6B6}" destId="{A89CB9CD-48FD-41AA-AC97-D7EBB53EB459}" srcOrd="0" destOrd="0" presId="urn:microsoft.com/office/officeart/2005/8/layout/vProcess5"/>
    <dgm:cxn modelId="{D503C17A-7E5C-4FF3-86A3-DD18F71C3F6E}" type="presOf" srcId="{79FDAB50-82EB-4993-9969-EC288530520E}" destId="{FC77AA9C-E279-412F-B0CD-79AAF533AAEE}" srcOrd="0" destOrd="0" presId="urn:microsoft.com/office/officeart/2005/8/layout/vProcess5"/>
    <dgm:cxn modelId="{77D64D90-8E50-46BA-BA0D-B2CC425AA602}" type="presOf" srcId="{79FDAB50-82EB-4993-9969-EC288530520E}" destId="{8FECB553-FB91-454D-AFAB-F55E7E88B87A}" srcOrd="1" destOrd="0" presId="urn:microsoft.com/office/officeart/2005/8/layout/vProcess5"/>
    <dgm:cxn modelId="{CEF13B8B-B9F6-4009-96B2-8994353C9608}" type="presOf" srcId="{76EE74B2-C16A-4628-ACAC-1874A05A1702}" destId="{6E918522-578B-45CD-8CD8-046D4168CC4A}" srcOrd="0" destOrd="0" presId="urn:microsoft.com/office/officeart/2005/8/layout/vProcess5"/>
    <dgm:cxn modelId="{1543E01D-7728-4DA1-A782-FC559EA46BF1}" srcId="{FD9F5F18-D415-424C-9ED0-161798055FC4}" destId="{79FDAB50-82EB-4993-9969-EC288530520E}" srcOrd="2" destOrd="0" parTransId="{C8E50716-D092-4AA2-9E19-644E6B9730A8}" sibTransId="{76EE74B2-C16A-4628-ACAC-1874A05A1702}"/>
    <dgm:cxn modelId="{9403F60E-2BD7-4978-9F2F-E4E6BF04D3AF}" type="presOf" srcId="{FD9F5F18-D415-424C-9ED0-161798055FC4}" destId="{0DBD7BDA-46AD-41D9-9854-E83937E7EA14}" srcOrd="0" destOrd="0" presId="urn:microsoft.com/office/officeart/2005/8/layout/vProcess5"/>
    <dgm:cxn modelId="{C6A4F26E-A2E9-455C-881E-F15F004404C1}" type="presOf" srcId="{87123B70-CA99-4568-99B6-EE99F0052FDA}" destId="{BE9F5514-AC79-4734-A757-0ACCA7C76742}" srcOrd="1" destOrd="0" presId="urn:microsoft.com/office/officeart/2005/8/layout/vProcess5"/>
    <dgm:cxn modelId="{8F90AD87-56EF-4F86-A624-3783F22118FC}" type="presOf" srcId="{1C911B17-C3D3-4A62-8C5A-25F00657CCB2}" destId="{74838162-6262-4447-9C2E-AFC52D3BBD57}" srcOrd="0" destOrd="0" presId="urn:microsoft.com/office/officeart/2005/8/layout/vProcess5"/>
    <dgm:cxn modelId="{3BA912C8-4AA1-41AF-8CC2-DCE81D59BE3D}" type="presParOf" srcId="{0DBD7BDA-46AD-41D9-9854-E83937E7EA14}" destId="{CB95B837-07E8-4F7D-A5AD-F13E59B15F55}" srcOrd="0" destOrd="0" presId="urn:microsoft.com/office/officeart/2005/8/layout/vProcess5"/>
    <dgm:cxn modelId="{E56A60CD-BD7A-4265-8884-44064A0195D3}" type="presParOf" srcId="{0DBD7BDA-46AD-41D9-9854-E83937E7EA14}" destId="{99121C6E-566E-4544-B7D8-71D9F98719E1}" srcOrd="1" destOrd="0" presId="urn:microsoft.com/office/officeart/2005/8/layout/vProcess5"/>
    <dgm:cxn modelId="{2EB9D383-8DA4-4EEC-B009-BBAE3373795C}" type="presParOf" srcId="{0DBD7BDA-46AD-41D9-9854-E83937E7EA14}" destId="{DB3FE33D-52AD-4A5D-8675-67348AE2EEDB}" srcOrd="2" destOrd="0" presId="urn:microsoft.com/office/officeart/2005/8/layout/vProcess5"/>
    <dgm:cxn modelId="{DED7B602-0B72-4A0F-9D90-9288C7CF3479}" type="presParOf" srcId="{0DBD7BDA-46AD-41D9-9854-E83937E7EA14}" destId="{FC77AA9C-E279-412F-B0CD-79AAF533AAEE}" srcOrd="3" destOrd="0" presId="urn:microsoft.com/office/officeart/2005/8/layout/vProcess5"/>
    <dgm:cxn modelId="{2969DA21-898E-49C8-A625-02D9295E0347}" type="presParOf" srcId="{0DBD7BDA-46AD-41D9-9854-E83937E7EA14}" destId="{74838162-6262-4447-9C2E-AFC52D3BBD57}" srcOrd="4" destOrd="0" presId="urn:microsoft.com/office/officeart/2005/8/layout/vProcess5"/>
    <dgm:cxn modelId="{331D9C93-052F-4875-B2C2-F0C000959F90}" type="presParOf" srcId="{0DBD7BDA-46AD-41D9-9854-E83937E7EA14}" destId="{A89CB9CD-48FD-41AA-AC97-D7EBB53EB459}" srcOrd="5" destOrd="0" presId="urn:microsoft.com/office/officeart/2005/8/layout/vProcess5"/>
    <dgm:cxn modelId="{C52EEE7E-9322-4E21-B25D-898013A5E5B9}" type="presParOf" srcId="{0DBD7BDA-46AD-41D9-9854-E83937E7EA14}" destId="{33CAF92B-E916-48FC-9719-3337AD6ADC6B}" srcOrd="6" destOrd="0" presId="urn:microsoft.com/office/officeart/2005/8/layout/vProcess5"/>
    <dgm:cxn modelId="{E3699BB9-C887-4224-B06B-720ED21B0CA3}" type="presParOf" srcId="{0DBD7BDA-46AD-41D9-9854-E83937E7EA14}" destId="{6E918522-578B-45CD-8CD8-046D4168CC4A}" srcOrd="7" destOrd="0" presId="urn:microsoft.com/office/officeart/2005/8/layout/vProcess5"/>
    <dgm:cxn modelId="{D39AD6E5-6F5D-43A9-8712-96BB71AD1768}" type="presParOf" srcId="{0DBD7BDA-46AD-41D9-9854-E83937E7EA14}" destId="{BE9F5514-AC79-4734-A757-0ACCA7C76742}" srcOrd="8" destOrd="0" presId="urn:microsoft.com/office/officeart/2005/8/layout/vProcess5"/>
    <dgm:cxn modelId="{89304BF3-7C15-4E2E-8249-6ECD4D2283EA}" type="presParOf" srcId="{0DBD7BDA-46AD-41D9-9854-E83937E7EA14}" destId="{284D70AE-7F18-40CC-A003-6ED999862295}" srcOrd="9" destOrd="0" presId="urn:microsoft.com/office/officeart/2005/8/layout/vProcess5"/>
    <dgm:cxn modelId="{42C7B4DF-3189-4C95-9CB3-30BBB6D2105E}" type="presParOf" srcId="{0DBD7BDA-46AD-41D9-9854-E83937E7EA14}" destId="{8FECB553-FB91-454D-AFAB-F55E7E88B87A}" srcOrd="10" destOrd="0" presId="urn:microsoft.com/office/officeart/2005/8/layout/vProcess5"/>
    <dgm:cxn modelId="{FCB5377C-00D2-486F-8E44-BD7B8E2E3138}" type="presParOf" srcId="{0DBD7BDA-46AD-41D9-9854-E83937E7EA14}" destId="{439AC57C-11B9-438C-A5D0-8AC095E11469}" srcOrd="11" destOrd="0" presId="urn:microsoft.com/office/officeart/2005/8/layout/vProcess5"/>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8CBF92A4-42D8-47E3-94AC-D41EFF1A1DC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u-RU"/>
        </a:p>
      </dgm:t>
    </dgm:pt>
    <dgm:pt modelId="{0148FAFB-6528-49EF-9EAC-23CAE276E818}">
      <dgm:prSet phldrT="[Текст]"/>
      <dgm:spPr>
        <a:solidFill>
          <a:srgbClr val="C4002D"/>
        </a:solidFill>
      </dgm:spPr>
      <dgm:t>
        <a:bodyPr/>
        <a:lstStyle/>
        <a:p>
          <a:r>
            <a:rPr lang="ru-RU" dirty="0"/>
            <a:t>Вызовы для образовательных организаций</a:t>
          </a:r>
        </a:p>
      </dgm:t>
    </dgm:pt>
    <dgm:pt modelId="{A77A3596-DFB2-4264-A185-23C2F54FA68D}" type="parTrans" cxnId="{796926F8-43C4-4310-9924-961163AB106B}">
      <dgm:prSet/>
      <dgm:spPr/>
      <dgm:t>
        <a:bodyPr/>
        <a:lstStyle/>
        <a:p>
          <a:endParaRPr lang="ru-RU"/>
        </a:p>
      </dgm:t>
    </dgm:pt>
    <dgm:pt modelId="{50C80C55-5EBB-426F-99B7-C24E4B569D04}" type="sibTrans" cxnId="{796926F8-43C4-4310-9924-961163AB106B}">
      <dgm:prSet/>
      <dgm:spPr/>
      <dgm:t>
        <a:bodyPr/>
        <a:lstStyle/>
        <a:p>
          <a:endParaRPr lang="ru-RU"/>
        </a:p>
      </dgm:t>
    </dgm:pt>
    <dgm:pt modelId="{E4E2ED2C-20BA-430F-824F-76D6A6D839D1}">
      <dgm:prSet phldrT="[Текст]" custT="1"/>
      <dgm:spPr/>
      <dgm:t>
        <a:bodyPr/>
        <a:lstStyle/>
        <a:p>
          <a:pPr>
            <a:lnSpc>
              <a:spcPct val="100000"/>
            </a:lnSpc>
            <a:spcBef>
              <a:spcPts val="4800"/>
            </a:spcBef>
            <a:spcAft>
              <a:spcPts val="1800"/>
            </a:spcAft>
          </a:pPr>
          <a:r>
            <a:rPr lang="ru-RU" sz="2400" dirty="0"/>
            <a:t>Работа в условиях рыночной экономики</a:t>
          </a:r>
        </a:p>
      </dgm:t>
    </dgm:pt>
    <dgm:pt modelId="{22092470-437E-4B62-BCD3-3AA983208C6D}" type="parTrans" cxnId="{44CB1A39-8890-4DE6-B3A5-E578FF8FC0BF}">
      <dgm:prSet/>
      <dgm:spPr/>
      <dgm:t>
        <a:bodyPr/>
        <a:lstStyle/>
        <a:p>
          <a:endParaRPr lang="ru-RU"/>
        </a:p>
      </dgm:t>
    </dgm:pt>
    <dgm:pt modelId="{417D90C4-7E37-4710-A419-B9F1B024EC45}" type="sibTrans" cxnId="{44CB1A39-8890-4DE6-B3A5-E578FF8FC0BF}">
      <dgm:prSet/>
      <dgm:spPr/>
      <dgm:t>
        <a:bodyPr/>
        <a:lstStyle/>
        <a:p>
          <a:endParaRPr lang="ru-RU"/>
        </a:p>
      </dgm:t>
    </dgm:pt>
    <dgm:pt modelId="{12B8C7CE-5D84-4048-B240-80CAF759B366}">
      <dgm:prSet phldrT="[Текст]" custT="1"/>
      <dgm:spPr/>
      <dgm:t>
        <a:bodyPr/>
        <a:lstStyle/>
        <a:p>
          <a:pPr>
            <a:lnSpc>
              <a:spcPct val="100000"/>
            </a:lnSpc>
            <a:spcBef>
              <a:spcPts val="4800"/>
            </a:spcBef>
            <a:spcAft>
              <a:spcPts val="1800"/>
            </a:spcAft>
          </a:pPr>
          <a:r>
            <a:rPr lang="ru-RU" sz="2400" dirty="0"/>
            <a:t>Неопределенность внешней среды</a:t>
          </a:r>
        </a:p>
      </dgm:t>
    </dgm:pt>
    <dgm:pt modelId="{F8D8D791-FA07-4A87-8861-A84C9C205812}" type="parTrans" cxnId="{3A59BF0F-AF35-4384-8421-4E5D60D5E646}">
      <dgm:prSet/>
      <dgm:spPr/>
      <dgm:t>
        <a:bodyPr/>
        <a:lstStyle/>
        <a:p>
          <a:endParaRPr lang="ru-RU"/>
        </a:p>
      </dgm:t>
    </dgm:pt>
    <dgm:pt modelId="{E8A982DA-A8A5-4F19-A58A-042E03A3C78A}" type="sibTrans" cxnId="{3A59BF0F-AF35-4384-8421-4E5D60D5E646}">
      <dgm:prSet/>
      <dgm:spPr/>
      <dgm:t>
        <a:bodyPr/>
        <a:lstStyle/>
        <a:p>
          <a:endParaRPr lang="ru-RU"/>
        </a:p>
      </dgm:t>
    </dgm:pt>
    <dgm:pt modelId="{3DA36007-E196-4F67-8A09-74DAC0CA53BB}">
      <dgm:prSet phldrT="[Текст]" custT="1"/>
      <dgm:spPr/>
      <dgm:t>
        <a:bodyPr/>
        <a:lstStyle/>
        <a:p>
          <a:pPr>
            <a:lnSpc>
              <a:spcPct val="100000"/>
            </a:lnSpc>
            <a:spcBef>
              <a:spcPts val="4800"/>
            </a:spcBef>
            <a:spcAft>
              <a:spcPts val="1800"/>
            </a:spcAft>
          </a:pPr>
          <a:r>
            <a:rPr lang="ru-RU" sz="2400" dirty="0"/>
            <a:t>Рост конкуренции</a:t>
          </a:r>
        </a:p>
      </dgm:t>
    </dgm:pt>
    <dgm:pt modelId="{98CD3C7E-D070-4DB9-86BE-36F0EF55CCC5}" type="parTrans" cxnId="{3CF61A1A-3D5A-4D5E-AB71-ED1D27EF86E8}">
      <dgm:prSet/>
      <dgm:spPr/>
      <dgm:t>
        <a:bodyPr/>
        <a:lstStyle/>
        <a:p>
          <a:endParaRPr lang="ru-RU"/>
        </a:p>
      </dgm:t>
    </dgm:pt>
    <dgm:pt modelId="{CDB93267-078C-46CE-9B20-B8DD4F78A95E}" type="sibTrans" cxnId="{3CF61A1A-3D5A-4D5E-AB71-ED1D27EF86E8}">
      <dgm:prSet/>
      <dgm:spPr/>
      <dgm:t>
        <a:bodyPr/>
        <a:lstStyle/>
        <a:p>
          <a:endParaRPr lang="ru-RU"/>
        </a:p>
      </dgm:t>
    </dgm:pt>
    <dgm:pt modelId="{E6C20C6A-7F15-4CDE-AB61-7E4368F7757B}">
      <dgm:prSet phldrT="[Текст]" custT="1"/>
      <dgm:spPr/>
      <dgm:t>
        <a:bodyPr/>
        <a:lstStyle/>
        <a:p>
          <a:pPr>
            <a:lnSpc>
              <a:spcPct val="100000"/>
            </a:lnSpc>
            <a:spcBef>
              <a:spcPts val="4800"/>
            </a:spcBef>
            <a:spcAft>
              <a:spcPts val="1800"/>
            </a:spcAft>
          </a:pPr>
          <a:r>
            <a:rPr lang="ru-RU" sz="2400" dirty="0"/>
            <a:t>Демографическая ситуация</a:t>
          </a:r>
        </a:p>
      </dgm:t>
    </dgm:pt>
    <dgm:pt modelId="{48B7BD89-B3EC-4D86-854D-14792F0974B6}" type="parTrans" cxnId="{00FB07C8-DC14-4584-B1F5-AC54CA1936EE}">
      <dgm:prSet/>
      <dgm:spPr/>
      <dgm:t>
        <a:bodyPr/>
        <a:lstStyle/>
        <a:p>
          <a:endParaRPr lang="ru-RU"/>
        </a:p>
      </dgm:t>
    </dgm:pt>
    <dgm:pt modelId="{8B426C7A-166A-4F5D-BF44-03A3A95251A2}" type="sibTrans" cxnId="{00FB07C8-DC14-4584-B1F5-AC54CA1936EE}">
      <dgm:prSet/>
      <dgm:spPr/>
      <dgm:t>
        <a:bodyPr/>
        <a:lstStyle/>
        <a:p>
          <a:endParaRPr lang="ru-RU"/>
        </a:p>
      </dgm:t>
    </dgm:pt>
    <dgm:pt modelId="{3F600DB8-8041-43BE-8EC8-51DFEAE64EA6}">
      <dgm:prSet phldrT="[Текст]" custT="1"/>
      <dgm:spPr/>
      <dgm:t>
        <a:bodyPr/>
        <a:lstStyle/>
        <a:p>
          <a:pPr>
            <a:lnSpc>
              <a:spcPct val="100000"/>
            </a:lnSpc>
            <a:spcBef>
              <a:spcPts val="4800"/>
            </a:spcBef>
            <a:spcAft>
              <a:spcPts val="1800"/>
            </a:spcAft>
          </a:pPr>
          <a:r>
            <a:rPr lang="ru-RU" sz="2400" dirty="0"/>
            <a:t>Нехватка бюджетного финансирования</a:t>
          </a:r>
        </a:p>
      </dgm:t>
    </dgm:pt>
    <dgm:pt modelId="{298FEB6E-2DC4-4C71-A8A4-CA48BACD1AA0}" type="parTrans" cxnId="{C2C91DE3-88F2-4FA0-8C9A-232AEAF7DE86}">
      <dgm:prSet/>
      <dgm:spPr/>
      <dgm:t>
        <a:bodyPr/>
        <a:lstStyle/>
        <a:p>
          <a:endParaRPr lang="ru-RU"/>
        </a:p>
      </dgm:t>
    </dgm:pt>
    <dgm:pt modelId="{A8671D36-952F-4373-8A0C-CAA070889FE3}" type="sibTrans" cxnId="{C2C91DE3-88F2-4FA0-8C9A-232AEAF7DE86}">
      <dgm:prSet/>
      <dgm:spPr/>
      <dgm:t>
        <a:bodyPr/>
        <a:lstStyle/>
        <a:p>
          <a:endParaRPr lang="ru-RU"/>
        </a:p>
      </dgm:t>
    </dgm:pt>
    <dgm:pt modelId="{EF2DE6B4-3303-45C6-9645-78D316BD768F}">
      <dgm:prSet phldrT="[Текст]" custT="1"/>
      <dgm:spPr/>
      <dgm:t>
        <a:bodyPr/>
        <a:lstStyle/>
        <a:p>
          <a:pPr>
            <a:lnSpc>
              <a:spcPct val="100000"/>
            </a:lnSpc>
            <a:spcBef>
              <a:spcPts val="4800"/>
            </a:spcBef>
            <a:spcAft>
              <a:spcPts val="1800"/>
            </a:spcAft>
          </a:pPr>
          <a:r>
            <a:rPr lang="ru-RU" sz="2400" dirty="0"/>
            <a:t>Отсутствие единой системы управления учреждениями дополнительного образования</a:t>
          </a:r>
        </a:p>
      </dgm:t>
    </dgm:pt>
    <dgm:pt modelId="{AC335C55-703B-4266-8D62-9E4BCAEAD390}" type="parTrans" cxnId="{F625EF07-308C-4E01-88D8-D9C4AB5EB641}">
      <dgm:prSet/>
      <dgm:spPr/>
      <dgm:t>
        <a:bodyPr/>
        <a:lstStyle/>
        <a:p>
          <a:endParaRPr lang="ru-RU"/>
        </a:p>
      </dgm:t>
    </dgm:pt>
    <dgm:pt modelId="{7DF36873-ED9C-49F0-A8DE-06DC9F9835B5}" type="sibTrans" cxnId="{F625EF07-308C-4E01-88D8-D9C4AB5EB641}">
      <dgm:prSet/>
      <dgm:spPr/>
      <dgm:t>
        <a:bodyPr/>
        <a:lstStyle/>
        <a:p>
          <a:endParaRPr lang="ru-RU"/>
        </a:p>
      </dgm:t>
    </dgm:pt>
    <dgm:pt modelId="{7EB2DF36-5ADD-4B57-9860-ADDBED539D22}" type="pres">
      <dgm:prSet presAssocID="{8CBF92A4-42D8-47E3-94AC-D41EFF1A1DC1}" presName="Name0" presStyleCnt="0">
        <dgm:presLayoutVars>
          <dgm:dir/>
          <dgm:animLvl val="lvl"/>
          <dgm:resizeHandles val="exact"/>
        </dgm:presLayoutVars>
      </dgm:prSet>
      <dgm:spPr/>
      <dgm:t>
        <a:bodyPr/>
        <a:lstStyle/>
        <a:p>
          <a:endParaRPr lang="ru-RU"/>
        </a:p>
      </dgm:t>
    </dgm:pt>
    <dgm:pt modelId="{C6A97FD6-6A11-433A-AB7B-3866E30A1C4C}" type="pres">
      <dgm:prSet presAssocID="{0148FAFB-6528-49EF-9EAC-23CAE276E818}" presName="composite" presStyleCnt="0"/>
      <dgm:spPr/>
    </dgm:pt>
    <dgm:pt modelId="{576CC5FD-8404-45F5-8BB5-969B613E87A8}" type="pres">
      <dgm:prSet presAssocID="{0148FAFB-6528-49EF-9EAC-23CAE276E818}" presName="parTx" presStyleLbl="alignNode1" presStyleIdx="0" presStyleCnt="1">
        <dgm:presLayoutVars>
          <dgm:chMax val="0"/>
          <dgm:chPref val="0"/>
          <dgm:bulletEnabled val="1"/>
        </dgm:presLayoutVars>
      </dgm:prSet>
      <dgm:spPr/>
      <dgm:t>
        <a:bodyPr/>
        <a:lstStyle/>
        <a:p>
          <a:endParaRPr lang="ru-RU"/>
        </a:p>
      </dgm:t>
    </dgm:pt>
    <dgm:pt modelId="{8522BB4C-0D13-479E-8D50-13FB8A5E6913}" type="pres">
      <dgm:prSet presAssocID="{0148FAFB-6528-49EF-9EAC-23CAE276E818}" presName="desTx" presStyleLbl="alignAccFollowNode1" presStyleIdx="0" presStyleCnt="1">
        <dgm:presLayoutVars>
          <dgm:bulletEnabled val="1"/>
        </dgm:presLayoutVars>
      </dgm:prSet>
      <dgm:spPr/>
      <dgm:t>
        <a:bodyPr/>
        <a:lstStyle/>
        <a:p>
          <a:endParaRPr lang="ru-RU"/>
        </a:p>
      </dgm:t>
    </dgm:pt>
  </dgm:ptLst>
  <dgm:cxnLst>
    <dgm:cxn modelId="{90E5F34D-DF83-4A93-95E0-63DE83C178FA}" type="presOf" srcId="{0148FAFB-6528-49EF-9EAC-23CAE276E818}" destId="{576CC5FD-8404-45F5-8BB5-969B613E87A8}" srcOrd="0" destOrd="0" presId="urn:microsoft.com/office/officeart/2005/8/layout/hList1"/>
    <dgm:cxn modelId="{1439831A-BC7F-49F8-B9A7-E24857B1B3B7}" type="presOf" srcId="{EF2DE6B4-3303-45C6-9645-78D316BD768F}" destId="{8522BB4C-0D13-479E-8D50-13FB8A5E6913}" srcOrd="0" destOrd="5" presId="urn:microsoft.com/office/officeart/2005/8/layout/hList1"/>
    <dgm:cxn modelId="{3CF61A1A-3D5A-4D5E-AB71-ED1D27EF86E8}" srcId="{0148FAFB-6528-49EF-9EAC-23CAE276E818}" destId="{3DA36007-E196-4F67-8A09-74DAC0CA53BB}" srcOrd="1" destOrd="0" parTransId="{98CD3C7E-D070-4DB9-86BE-36F0EF55CCC5}" sibTransId="{CDB93267-078C-46CE-9B20-B8DD4F78A95E}"/>
    <dgm:cxn modelId="{796926F8-43C4-4310-9924-961163AB106B}" srcId="{8CBF92A4-42D8-47E3-94AC-D41EFF1A1DC1}" destId="{0148FAFB-6528-49EF-9EAC-23CAE276E818}" srcOrd="0" destOrd="0" parTransId="{A77A3596-DFB2-4264-A185-23C2F54FA68D}" sibTransId="{50C80C55-5EBB-426F-99B7-C24E4B569D04}"/>
    <dgm:cxn modelId="{44CB1A39-8890-4DE6-B3A5-E578FF8FC0BF}" srcId="{0148FAFB-6528-49EF-9EAC-23CAE276E818}" destId="{E4E2ED2C-20BA-430F-824F-76D6A6D839D1}" srcOrd="0" destOrd="0" parTransId="{22092470-437E-4B62-BCD3-3AA983208C6D}" sibTransId="{417D90C4-7E37-4710-A419-B9F1B024EC45}"/>
    <dgm:cxn modelId="{5AFFA8E5-D2F1-4457-895C-A63016EB6C79}" type="presOf" srcId="{8CBF92A4-42D8-47E3-94AC-D41EFF1A1DC1}" destId="{7EB2DF36-5ADD-4B57-9860-ADDBED539D22}" srcOrd="0" destOrd="0" presId="urn:microsoft.com/office/officeart/2005/8/layout/hList1"/>
    <dgm:cxn modelId="{C2C91DE3-88F2-4FA0-8C9A-232AEAF7DE86}" srcId="{0148FAFB-6528-49EF-9EAC-23CAE276E818}" destId="{3F600DB8-8041-43BE-8EC8-51DFEAE64EA6}" srcOrd="4" destOrd="0" parTransId="{298FEB6E-2DC4-4C71-A8A4-CA48BACD1AA0}" sibTransId="{A8671D36-952F-4373-8A0C-CAA070889FE3}"/>
    <dgm:cxn modelId="{327DCFFE-52F3-4DF4-AC77-1731584BF078}" type="presOf" srcId="{E6C20C6A-7F15-4CDE-AB61-7E4368F7757B}" destId="{8522BB4C-0D13-479E-8D50-13FB8A5E6913}" srcOrd="0" destOrd="3" presId="urn:microsoft.com/office/officeart/2005/8/layout/hList1"/>
    <dgm:cxn modelId="{7C5E6D2D-67EA-44A1-8763-37B18C8C6804}" type="presOf" srcId="{3DA36007-E196-4F67-8A09-74DAC0CA53BB}" destId="{8522BB4C-0D13-479E-8D50-13FB8A5E6913}" srcOrd="0" destOrd="1" presId="urn:microsoft.com/office/officeart/2005/8/layout/hList1"/>
    <dgm:cxn modelId="{00FB07C8-DC14-4584-B1F5-AC54CA1936EE}" srcId="{0148FAFB-6528-49EF-9EAC-23CAE276E818}" destId="{E6C20C6A-7F15-4CDE-AB61-7E4368F7757B}" srcOrd="3" destOrd="0" parTransId="{48B7BD89-B3EC-4D86-854D-14792F0974B6}" sibTransId="{8B426C7A-166A-4F5D-BF44-03A3A95251A2}"/>
    <dgm:cxn modelId="{397512E2-15E8-4DFE-9150-4BE819C52C43}" type="presOf" srcId="{E4E2ED2C-20BA-430F-824F-76D6A6D839D1}" destId="{8522BB4C-0D13-479E-8D50-13FB8A5E6913}" srcOrd="0" destOrd="0" presId="urn:microsoft.com/office/officeart/2005/8/layout/hList1"/>
    <dgm:cxn modelId="{DFB854D7-2624-47F2-B833-82033BB53FFB}" type="presOf" srcId="{3F600DB8-8041-43BE-8EC8-51DFEAE64EA6}" destId="{8522BB4C-0D13-479E-8D50-13FB8A5E6913}" srcOrd="0" destOrd="4" presId="urn:microsoft.com/office/officeart/2005/8/layout/hList1"/>
    <dgm:cxn modelId="{F625EF07-308C-4E01-88D8-D9C4AB5EB641}" srcId="{0148FAFB-6528-49EF-9EAC-23CAE276E818}" destId="{EF2DE6B4-3303-45C6-9645-78D316BD768F}" srcOrd="5" destOrd="0" parTransId="{AC335C55-703B-4266-8D62-9E4BCAEAD390}" sibTransId="{7DF36873-ED9C-49F0-A8DE-06DC9F9835B5}"/>
    <dgm:cxn modelId="{74EEC18B-29BF-4297-A90F-660ADF365AEC}" type="presOf" srcId="{12B8C7CE-5D84-4048-B240-80CAF759B366}" destId="{8522BB4C-0D13-479E-8D50-13FB8A5E6913}" srcOrd="0" destOrd="2" presId="urn:microsoft.com/office/officeart/2005/8/layout/hList1"/>
    <dgm:cxn modelId="{3A59BF0F-AF35-4384-8421-4E5D60D5E646}" srcId="{0148FAFB-6528-49EF-9EAC-23CAE276E818}" destId="{12B8C7CE-5D84-4048-B240-80CAF759B366}" srcOrd="2" destOrd="0" parTransId="{F8D8D791-FA07-4A87-8861-A84C9C205812}" sibTransId="{E8A982DA-A8A5-4F19-A58A-042E03A3C78A}"/>
    <dgm:cxn modelId="{1C7B5D9C-76D6-4F3C-BEA3-FF26307DD540}" type="presParOf" srcId="{7EB2DF36-5ADD-4B57-9860-ADDBED539D22}" destId="{C6A97FD6-6A11-433A-AB7B-3866E30A1C4C}" srcOrd="0" destOrd="0" presId="urn:microsoft.com/office/officeart/2005/8/layout/hList1"/>
    <dgm:cxn modelId="{EE636136-B955-4B75-B350-C5DE23D57560}" type="presParOf" srcId="{C6A97FD6-6A11-433A-AB7B-3866E30A1C4C}" destId="{576CC5FD-8404-45F5-8BB5-969B613E87A8}" srcOrd="0" destOrd="0" presId="urn:microsoft.com/office/officeart/2005/8/layout/hList1"/>
    <dgm:cxn modelId="{32AE8EDD-346E-44AE-8B9E-0374FC7B6C7A}" type="presParOf" srcId="{C6A97FD6-6A11-433A-AB7B-3866E30A1C4C}" destId="{8522BB4C-0D13-479E-8D50-13FB8A5E6913}"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D6AEB76-FC93-4251-ADCE-6CD1DB1718EE}"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ru-RU"/>
        </a:p>
      </dgm:t>
    </dgm:pt>
    <dgm:pt modelId="{A942B9B2-ACA2-4FC1-BF8D-D121ECC6EC3A}">
      <dgm:prSet phldrT="[Текст]"/>
      <dgm:spPr>
        <a:solidFill>
          <a:srgbClr val="C4002D"/>
        </a:solidFill>
      </dgm:spPr>
      <dgm:t>
        <a:bodyPr/>
        <a:lstStyle/>
        <a:p>
          <a:r>
            <a:rPr lang="ru-RU" dirty="0"/>
            <a:t>Индивидуальность</a:t>
          </a:r>
        </a:p>
      </dgm:t>
    </dgm:pt>
    <dgm:pt modelId="{084345EC-7D63-4DCD-B728-9F9399F1AEC6}" type="parTrans" cxnId="{86417CE4-F907-4670-92AE-7982DBD5FDDD}">
      <dgm:prSet/>
      <dgm:spPr/>
      <dgm:t>
        <a:bodyPr/>
        <a:lstStyle/>
        <a:p>
          <a:endParaRPr lang="ru-RU"/>
        </a:p>
      </dgm:t>
    </dgm:pt>
    <dgm:pt modelId="{9D0C1621-30F3-4A5E-AAE8-0F4F6B3863A1}" type="sibTrans" cxnId="{86417CE4-F907-4670-92AE-7982DBD5FDDD}">
      <dgm:prSet/>
      <dgm:spPr/>
      <dgm:t>
        <a:bodyPr/>
        <a:lstStyle/>
        <a:p>
          <a:endParaRPr lang="ru-RU"/>
        </a:p>
      </dgm:t>
    </dgm:pt>
    <dgm:pt modelId="{2CB054B8-90B8-4A3E-87F4-0577F1D299EB}">
      <dgm:prSet phldrT="[Текст]" custT="1"/>
      <dgm:spPr/>
      <dgm:t>
        <a:bodyPr/>
        <a:lstStyle/>
        <a:p>
          <a:r>
            <a:rPr lang="ru-RU" sz="1400" dirty="0"/>
            <a:t>Узнаваемость организации</a:t>
          </a:r>
        </a:p>
      </dgm:t>
    </dgm:pt>
    <dgm:pt modelId="{974BDED9-96A5-4159-A8C2-A0A39E9F901A}" type="parTrans" cxnId="{BE02519E-B4E5-48F3-94FA-D6D5382C47B1}">
      <dgm:prSet/>
      <dgm:spPr/>
      <dgm:t>
        <a:bodyPr/>
        <a:lstStyle/>
        <a:p>
          <a:endParaRPr lang="ru-RU"/>
        </a:p>
      </dgm:t>
    </dgm:pt>
    <dgm:pt modelId="{80E34BBF-AAB0-4152-AC9F-5052F6107D3B}" type="sibTrans" cxnId="{BE02519E-B4E5-48F3-94FA-D6D5382C47B1}">
      <dgm:prSet/>
      <dgm:spPr/>
      <dgm:t>
        <a:bodyPr/>
        <a:lstStyle/>
        <a:p>
          <a:endParaRPr lang="ru-RU"/>
        </a:p>
      </dgm:t>
    </dgm:pt>
    <dgm:pt modelId="{0F46608D-AD1C-4A5C-A82D-E62D3AFF1D1B}">
      <dgm:prSet phldrT="[Текст]"/>
      <dgm:spPr>
        <a:solidFill>
          <a:srgbClr val="C4002D"/>
        </a:solidFill>
      </dgm:spPr>
      <dgm:t>
        <a:bodyPr/>
        <a:lstStyle/>
        <a:p>
          <a:r>
            <a:rPr lang="ru-RU" dirty="0"/>
            <a:t>Имидж</a:t>
          </a:r>
        </a:p>
      </dgm:t>
    </dgm:pt>
    <dgm:pt modelId="{EC0ED198-8DFD-454E-9E8C-E1EB900F95F3}" type="parTrans" cxnId="{7F8FF84E-5C57-4E63-BD54-7747FED2A1AC}">
      <dgm:prSet/>
      <dgm:spPr/>
      <dgm:t>
        <a:bodyPr/>
        <a:lstStyle/>
        <a:p>
          <a:endParaRPr lang="ru-RU"/>
        </a:p>
      </dgm:t>
    </dgm:pt>
    <dgm:pt modelId="{D8873499-87FD-418E-AA2F-4E784C876347}" type="sibTrans" cxnId="{7F8FF84E-5C57-4E63-BD54-7747FED2A1AC}">
      <dgm:prSet/>
      <dgm:spPr/>
      <dgm:t>
        <a:bodyPr/>
        <a:lstStyle/>
        <a:p>
          <a:endParaRPr lang="ru-RU"/>
        </a:p>
      </dgm:t>
    </dgm:pt>
    <dgm:pt modelId="{575655AC-D664-45D9-BFC0-80234584E7D8}">
      <dgm:prSet phldrT="[Текст]"/>
      <dgm:spPr/>
      <dgm:t>
        <a:bodyPr/>
        <a:lstStyle/>
        <a:p>
          <a:r>
            <a:rPr lang="ru-RU" dirty="0"/>
            <a:t>Восприятие организации другими</a:t>
          </a:r>
        </a:p>
      </dgm:t>
    </dgm:pt>
    <dgm:pt modelId="{4A532866-FC32-4CFA-8982-26B1C5931BCE}" type="parTrans" cxnId="{4E06B9DA-9B03-4448-B0D5-07CABB288EF4}">
      <dgm:prSet/>
      <dgm:spPr/>
      <dgm:t>
        <a:bodyPr/>
        <a:lstStyle/>
        <a:p>
          <a:endParaRPr lang="ru-RU"/>
        </a:p>
      </dgm:t>
    </dgm:pt>
    <dgm:pt modelId="{CBFE410C-D496-4FEC-B9CF-FA7102352B59}" type="sibTrans" cxnId="{4E06B9DA-9B03-4448-B0D5-07CABB288EF4}">
      <dgm:prSet/>
      <dgm:spPr/>
      <dgm:t>
        <a:bodyPr/>
        <a:lstStyle/>
        <a:p>
          <a:endParaRPr lang="ru-RU"/>
        </a:p>
      </dgm:t>
    </dgm:pt>
    <dgm:pt modelId="{BA81A5B7-8411-45A3-830B-6FCBDF4DA4F2}">
      <dgm:prSet phldrT="[Текст]"/>
      <dgm:spPr>
        <a:solidFill>
          <a:srgbClr val="C4002D"/>
        </a:solidFill>
      </dgm:spPr>
      <dgm:t>
        <a:bodyPr/>
        <a:lstStyle/>
        <a:p>
          <a:r>
            <a:rPr lang="ru-RU" dirty="0"/>
            <a:t>Репутация</a:t>
          </a:r>
        </a:p>
      </dgm:t>
    </dgm:pt>
    <dgm:pt modelId="{61B8C5D3-23D6-4404-A06F-E6E4083D0AE4}" type="parTrans" cxnId="{EF995AEA-027C-4CAF-98D1-1BB8BC6564C3}">
      <dgm:prSet/>
      <dgm:spPr/>
      <dgm:t>
        <a:bodyPr/>
        <a:lstStyle/>
        <a:p>
          <a:endParaRPr lang="ru-RU"/>
        </a:p>
      </dgm:t>
    </dgm:pt>
    <dgm:pt modelId="{ED31C96D-0869-4335-85B6-9E58B0AC5BFB}" type="sibTrans" cxnId="{EF995AEA-027C-4CAF-98D1-1BB8BC6564C3}">
      <dgm:prSet/>
      <dgm:spPr/>
      <dgm:t>
        <a:bodyPr/>
        <a:lstStyle/>
        <a:p>
          <a:endParaRPr lang="ru-RU"/>
        </a:p>
      </dgm:t>
    </dgm:pt>
    <dgm:pt modelId="{CC51AF27-AAE3-43B1-87E3-9933772592CF}">
      <dgm:prSet phldrT="[Текст]"/>
      <dgm:spPr/>
      <dgm:t>
        <a:bodyPr/>
        <a:lstStyle/>
        <a:p>
          <a:r>
            <a:rPr lang="ru-RU" dirty="0"/>
            <a:t>Совпадение имиджа с ценностями потребителя</a:t>
          </a:r>
        </a:p>
      </dgm:t>
    </dgm:pt>
    <dgm:pt modelId="{FE441A65-B293-485D-8A88-ECD56B931524}" type="parTrans" cxnId="{E229750D-7668-46F5-BED4-FAB56B42AEF8}">
      <dgm:prSet/>
      <dgm:spPr/>
      <dgm:t>
        <a:bodyPr/>
        <a:lstStyle/>
        <a:p>
          <a:endParaRPr lang="ru-RU"/>
        </a:p>
      </dgm:t>
    </dgm:pt>
    <dgm:pt modelId="{30AF40CD-1AE0-441A-8221-3D56088DD2A2}" type="sibTrans" cxnId="{E229750D-7668-46F5-BED4-FAB56B42AEF8}">
      <dgm:prSet/>
      <dgm:spPr/>
      <dgm:t>
        <a:bodyPr/>
        <a:lstStyle/>
        <a:p>
          <a:endParaRPr lang="ru-RU"/>
        </a:p>
      </dgm:t>
    </dgm:pt>
    <dgm:pt modelId="{991E3783-9FE4-4272-965D-65A3068B4499}" type="pres">
      <dgm:prSet presAssocID="{7D6AEB76-FC93-4251-ADCE-6CD1DB1718EE}" presName="rootnode" presStyleCnt="0">
        <dgm:presLayoutVars>
          <dgm:chMax/>
          <dgm:chPref/>
          <dgm:dir/>
          <dgm:animLvl val="lvl"/>
        </dgm:presLayoutVars>
      </dgm:prSet>
      <dgm:spPr/>
      <dgm:t>
        <a:bodyPr/>
        <a:lstStyle/>
        <a:p>
          <a:endParaRPr lang="ru-RU"/>
        </a:p>
      </dgm:t>
    </dgm:pt>
    <dgm:pt modelId="{F62D69F9-B92A-4D84-81DB-29613E67A732}" type="pres">
      <dgm:prSet presAssocID="{A942B9B2-ACA2-4FC1-BF8D-D121ECC6EC3A}" presName="composite" presStyleCnt="0"/>
      <dgm:spPr/>
    </dgm:pt>
    <dgm:pt modelId="{86BE8E45-EB74-4EA6-AEFE-863D120E7D65}" type="pres">
      <dgm:prSet presAssocID="{A942B9B2-ACA2-4FC1-BF8D-D121ECC6EC3A}" presName="bentUpArrow1" presStyleLbl="alignImgPlace1" presStyleIdx="0" presStyleCnt="2"/>
      <dgm:spPr>
        <a:solidFill>
          <a:srgbClr val="961D1D"/>
        </a:solidFill>
      </dgm:spPr>
    </dgm:pt>
    <dgm:pt modelId="{88D1A587-5BEF-4B7E-AC13-32C57BDBF0C1}" type="pres">
      <dgm:prSet presAssocID="{A942B9B2-ACA2-4FC1-BF8D-D121ECC6EC3A}" presName="ParentText" presStyleLbl="node1" presStyleIdx="0" presStyleCnt="3">
        <dgm:presLayoutVars>
          <dgm:chMax val="1"/>
          <dgm:chPref val="1"/>
          <dgm:bulletEnabled val="1"/>
        </dgm:presLayoutVars>
      </dgm:prSet>
      <dgm:spPr/>
      <dgm:t>
        <a:bodyPr/>
        <a:lstStyle/>
        <a:p>
          <a:endParaRPr lang="ru-RU"/>
        </a:p>
      </dgm:t>
    </dgm:pt>
    <dgm:pt modelId="{81A1709F-54D3-4D32-8FA7-10207A7409CC}" type="pres">
      <dgm:prSet presAssocID="{A942B9B2-ACA2-4FC1-BF8D-D121ECC6EC3A}" presName="ChildText" presStyleLbl="revTx" presStyleIdx="0" presStyleCnt="3">
        <dgm:presLayoutVars>
          <dgm:chMax val="0"/>
          <dgm:chPref val="0"/>
          <dgm:bulletEnabled val="1"/>
        </dgm:presLayoutVars>
      </dgm:prSet>
      <dgm:spPr/>
      <dgm:t>
        <a:bodyPr/>
        <a:lstStyle/>
        <a:p>
          <a:endParaRPr lang="ru-RU"/>
        </a:p>
      </dgm:t>
    </dgm:pt>
    <dgm:pt modelId="{3DFB1251-6366-4F71-B087-8358A3DE2FFC}" type="pres">
      <dgm:prSet presAssocID="{9D0C1621-30F3-4A5E-AAE8-0F4F6B3863A1}" presName="sibTrans" presStyleCnt="0"/>
      <dgm:spPr/>
    </dgm:pt>
    <dgm:pt modelId="{FBAB4563-C9F1-43EA-BC0D-B29674B4D57F}" type="pres">
      <dgm:prSet presAssocID="{0F46608D-AD1C-4A5C-A82D-E62D3AFF1D1B}" presName="composite" presStyleCnt="0"/>
      <dgm:spPr/>
    </dgm:pt>
    <dgm:pt modelId="{5953E5FD-5094-4A19-8201-2CAD81D4060D}" type="pres">
      <dgm:prSet presAssocID="{0F46608D-AD1C-4A5C-A82D-E62D3AFF1D1B}" presName="bentUpArrow1" presStyleLbl="alignImgPlace1" presStyleIdx="1" presStyleCnt="2"/>
      <dgm:spPr>
        <a:solidFill>
          <a:srgbClr val="961D1D"/>
        </a:solidFill>
      </dgm:spPr>
    </dgm:pt>
    <dgm:pt modelId="{76322302-53A5-4EE2-8B3F-6C8E9E9EA2B9}" type="pres">
      <dgm:prSet presAssocID="{0F46608D-AD1C-4A5C-A82D-E62D3AFF1D1B}" presName="ParentText" presStyleLbl="node1" presStyleIdx="1" presStyleCnt="3">
        <dgm:presLayoutVars>
          <dgm:chMax val="1"/>
          <dgm:chPref val="1"/>
          <dgm:bulletEnabled val="1"/>
        </dgm:presLayoutVars>
      </dgm:prSet>
      <dgm:spPr/>
      <dgm:t>
        <a:bodyPr/>
        <a:lstStyle/>
        <a:p>
          <a:endParaRPr lang="ru-RU"/>
        </a:p>
      </dgm:t>
    </dgm:pt>
    <dgm:pt modelId="{5316A0A8-6257-4EBB-BCBD-9E9E3951DB6F}" type="pres">
      <dgm:prSet presAssocID="{0F46608D-AD1C-4A5C-A82D-E62D3AFF1D1B}" presName="ChildText" presStyleLbl="revTx" presStyleIdx="1" presStyleCnt="3">
        <dgm:presLayoutVars>
          <dgm:chMax val="0"/>
          <dgm:chPref val="0"/>
          <dgm:bulletEnabled val="1"/>
        </dgm:presLayoutVars>
      </dgm:prSet>
      <dgm:spPr/>
      <dgm:t>
        <a:bodyPr/>
        <a:lstStyle/>
        <a:p>
          <a:endParaRPr lang="ru-RU"/>
        </a:p>
      </dgm:t>
    </dgm:pt>
    <dgm:pt modelId="{305B0FDB-0622-4ECB-A51A-FD0E52F4E80E}" type="pres">
      <dgm:prSet presAssocID="{D8873499-87FD-418E-AA2F-4E784C876347}" presName="sibTrans" presStyleCnt="0"/>
      <dgm:spPr/>
    </dgm:pt>
    <dgm:pt modelId="{59EEAFB2-78F4-4156-B667-5EA723E3FC34}" type="pres">
      <dgm:prSet presAssocID="{BA81A5B7-8411-45A3-830B-6FCBDF4DA4F2}" presName="composite" presStyleCnt="0"/>
      <dgm:spPr/>
    </dgm:pt>
    <dgm:pt modelId="{928AD4F3-AE14-4082-B7E8-C2E0F0FE6685}" type="pres">
      <dgm:prSet presAssocID="{BA81A5B7-8411-45A3-830B-6FCBDF4DA4F2}" presName="ParentText" presStyleLbl="node1" presStyleIdx="2" presStyleCnt="3">
        <dgm:presLayoutVars>
          <dgm:chMax val="1"/>
          <dgm:chPref val="1"/>
          <dgm:bulletEnabled val="1"/>
        </dgm:presLayoutVars>
      </dgm:prSet>
      <dgm:spPr/>
      <dgm:t>
        <a:bodyPr/>
        <a:lstStyle/>
        <a:p>
          <a:endParaRPr lang="ru-RU"/>
        </a:p>
      </dgm:t>
    </dgm:pt>
    <dgm:pt modelId="{90CE5270-EF9E-4FF2-8B1F-36276494039D}" type="pres">
      <dgm:prSet presAssocID="{BA81A5B7-8411-45A3-830B-6FCBDF4DA4F2}" presName="FinalChildText" presStyleLbl="revTx" presStyleIdx="2" presStyleCnt="3">
        <dgm:presLayoutVars>
          <dgm:chMax val="0"/>
          <dgm:chPref val="0"/>
          <dgm:bulletEnabled val="1"/>
        </dgm:presLayoutVars>
      </dgm:prSet>
      <dgm:spPr/>
      <dgm:t>
        <a:bodyPr/>
        <a:lstStyle/>
        <a:p>
          <a:endParaRPr lang="ru-RU"/>
        </a:p>
      </dgm:t>
    </dgm:pt>
  </dgm:ptLst>
  <dgm:cxnLst>
    <dgm:cxn modelId="{EF995AEA-027C-4CAF-98D1-1BB8BC6564C3}" srcId="{7D6AEB76-FC93-4251-ADCE-6CD1DB1718EE}" destId="{BA81A5B7-8411-45A3-830B-6FCBDF4DA4F2}" srcOrd="2" destOrd="0" parTransId="{61B8C5D3-23D6-4404-A06F-E6E4083D0AE4}" sibTransId="{ED31C96D-0869-4335-85B6-9E58B0AC5BFB}"/>
    <dgm:cxn modelId="{1887BD4D-865C-4B9B-8797-682402F4F97C}" type="presOf" srcId="{7D6AEB76-FC93-4251-ADCE-6CD1DB1718EE}" destId="{991E3783-9FE4-4272-965D-65A3068B4499}" srcOrd="0" destOrd="0" presId="urn:microsoft.com/office/officeart/2005/8/layout/StepDownProcess"/>
    <dgm:cxn modelId="{BAEA3364-CAF7-4DF9-A513-CB48916D8257}" type="presOf" srcId="{A942B9B2-ACA2-4FC1-BF8D-D121ECC6EC3A}" destId="{88D1A587-5BEF-4B7E-AC13-32C57BDBF0C1}" srcOrd="0" destOrd="0" presId="urn:microsoft.com/office/officeart/2005/8/layout/StepDownProcess"/>
    <dgm:cxn modelId="{C48AA595-2B81-49D0-8736-3A7E6B751183}" type="presOf" srcId="{575655AC-D664-45D9-BFC0-80234584E7D8}" destId="{5316A0A8-6257-4EBB-BCBD-9E9E3951DB6F}" srcOrd="0" destOrd="0" presId="urn:microsoft.com/office/officeart/2005/8/layout/StepDownProcess"/>
    <dgm:cxn modelId="{B3F5141B-6A1D-4B9B-BEA9-EB100651FB2A}" type="presOf" srcId="{BA81A5B7-8411-45A3-830B-6FCBDF4DA4F2}" destId="{928AD4F3-AE14-4082-B7E8-C2E0F0FE6685}" srcOrd="0" destOrd="0" presId="urn:microsoft.com/office/officeart/2005/8/layout/StepDownProcess"/>
    <dgm:cxn modelId="{60694E58-6059-462A-AB64-7F60745C6024}" type="presOf" srcId="{0F46608D-AD1C-4A5C-A82D-E62D3AFF1D1B}" destId="{76322302-53A5-4EE2-8B3F-6C8E9E9EA2B9}" srcOrd="0" destOrd="0" presId="urn:microsoft.com/office/officeart/2005/8/layout/StepDownProcess"/>
    <dgm:cxn modelId="{A088DF24-7A5C-4471-ADDC-4947976D22C7}" type="presOf" srcId="{2CB054B8-90B8-4A3E-87F4-0577F1D299EB}" destId="{81A1709F-54D3-4D32-8FA7-10207A7409CC}" srcOrd="0" destOrd="0" presId="urn:microsoft.com/office/officeart/2005/8/layout/StepDownProcess"/>
    <dgm:cxn modelId="{4E06B9DA-9B03-4448-B0D5-07CABB288EF4}" srcId="{0F46608D-AD1C-4A5C-A82D-E62D3AFF1D1B}" destId="{575655AC-D664-45D9-BFC0-80234584E7D8}" srcOrd="0" destOrd="0" parTransId="{4A532866-FC32-4CFA-8982-26B1C5931BCE}" sibTransId="{CBFE410C-D496-4FEC-B9CF-FA7102352B59}"/>
    <dgm:cxn modelId="{E229750D-7668-46F5-BED4-FAB56B42AEF8}" srcId="{BA81A5B7-8411-45A3-830B-6FCBDF4DA4F2}" destId="{CC51AF27-AAE3-43B1-87E3-9933772592CF}" srcOrd="0" destOrd="0" parTransId="{FE441A65-B293-485D-8A88-ECD56B931524}" sibTransId="{30AF40CD-1AE0-441A-8221-3D56088DD2A2}"/>
    <dgm:cxn modelId="{86417CE4-F907-4670-92AE-7982DBD5FDDD}" srcId="{7D6AEB76-FC93-4251-ADCE-6CD1DB1718EE}" destId="{A942B9B2-ACA2-4FC1-BF8D-D121ECC6EC3A}" srcOrd="0" destOrd="0" parTransId="{084345EC-7D63-4DCD-B728-9F9399F1AEC6}" sibTransId="{9D0C1621-30F3-4A5E-AAE8-0F4F6B3863A1}"/>
    <dgm:cxn modelId="{BE02519E-B4E5-48F3-94FA-D6D5382C47B1}" srcId="{A942B9B2-ACA2-4FC1-BF8D-D121ECC6EC3A}" destId="{2CB054B8-90B8-4A3E-87F4-0577F1D299EB}" srcOrd="0" destOrd="0" parTransId="{974BDED9-96A5-4159-A8C2-A0A39E9F901A}" sibTransId="{80E34BBF-AAB0-4152-AC9F-5052F6107D3B}"/>
    <dgm:cxn modelId="{7F8FF84E-5C57-4E63-BD54-7747FED2A1AC}" srcId="{7D6AEB76-FC93-4251-ADCE-6CD1DB1718EE}" destId="{0F46608D-AD1C-4A5C-A82D-E62D3AFF1D1B}" srcOrd="1" destOrd="0" parTransId="{EC0ED198-8DFD-454E-9E8C-E1EB900F95F3}" sibTransId="{D8873499-87FD-418E-AA2F-4E784C876347}"/>
    <dgm:cxn modelId="{9E1E918F-4E35-473B-8AA3-D86042CD5554}" type="presOf" srcId="{CC51AF27-AAE3-43B1-87E3-9933772592CF}" destId="{90CE5270-EF9E-4FF2-8B1F-36276494039D}" srcOrd="0" destOrd="0" presId="urn:microsoft.com/office/officeart/2005/8/layout/StepDownProcess"/>
    <dgm:cxn modelId="{7B4C9565-D43A-49D2-8B43-D6163987D170}" type="presParOf" srcId="{991E3783-9FE4-4272-965D-65A3068B4499}" destId="{F62D69F9-B92A-4D84-81DB-29613E67A732}" srcOrd="0" destOrd="0" presId="urn:microsoft.com/office/officeart/2005/8/layout/StepDownProcess"/>
    <dgm:cxn modelId="{41D42748-1083-4177-B1D9-B852046E0F00}" type="presParOf" srcId="{F62D69F9-B92A-4D84-81DB-29613E67A732}" destId="{86BE8E45-EB74-4EA6-AEFE-863D120E7D65}" srcOrd="0" destOrd="0" presId="urn:microsoft.com/office/officeart/2005/8/layout/StepDownProcess"/>
    <dgm:cxn modelId="{AA816DAD-B1D7-45A3-87F7-91859F1333F9}" type="presParOf" srcId="{F62D69F9-B92A-4D84-81DB-29613E67A732}" destId="{88D1A587-5BEF-4B7E-AC13-32C57BDBF0C1}" srcOrd="1" destOrd="0" presId="urn:microsoft.com/office/officeart/2005/8/layout/StepDownProcess"/>
    <dgm:cxn modelId="{7C818A81-D0AA-4899-90DE-28AC4FA0359A}" type="presParOf" srcId="{F62D69F9-B92A-4D84-81DB-29613E67A732}" destId="{81A1709F-54D3-4D32-8FA7-10207A7409CC}" srcOrd="2" destOrd="0" presId="urn:microsoft.com/office/officeart/2005/8/layout/StepDownProcess"/>
    <dgm:cxn modelId="{C83293F4-01FA-4793-AB4E-6ECEF5F406A0}" type="presParOf" srcId="{991E3783-9FE4-4272-965D-65A3068B4499}" destId="{3DFB1251-6366-4F71-B087-8358A3DE2FFC}" srcOrd="1" destOrd="0" presId="urn:microsoft.com/office/officeart/2005/8/layout/StepDownProcess"/>
    <dgm:cxn modelId="{B0353589-D214-48EC-9DDB-F2B40B02062D}" type="presParOf" srcId="{991E3783-9FE4-4272-965D-65A3068B4499}" destId="{FBAB4563-C9F1-43EA-BC0D-B29674B4D57F}" srcOrd="2" destOrd="0" presId="urn:microsoft.com/office/officeart/2005/8/layout/StepDownProcess"/>
    <dgm:cxn modelId="{E6301559-FB93-4854-BF88-B9EB444DB24F}" type="presParOf" srcId="{FBAB4563-C9F1-43EA-BC0D-B29674B4D57F}" destId="{5953E5FD-5094-4A19-8201-2CAD81D4060D}" srcOrd="0" destOrd="0" presId="urn:microsoft.com/office/officeart/2005/8/layout/StepDownProcess"/>
    <dgm:cxn modelId="{AEBA91A9-0789-4A9A-BD41-8DEB3371DF3A}" type="presParOf" srcId="{FBAB4563-C9F1-43EA-BC0D-B29674B4D57F}" destId="{76322302-53A5-4EE2-8B3F-6C8E9E9EA2B9}" srcOrd="1" destOrd="0" presId="urn:microsoft.com/office/officeart/2005/8/layout/StepDownProcess"/>
    <dgm:cxn modelId="{C6A63D22-6C32-4AC8-BE54-71FA249EA993}" type="presParOf" srcId="{FBAB4563-C9F1-43EA-BC0D-B29674B4D57F}" destId="{5316A0A8-6257-4EBB-BCBD-9E9E3951DB6F}" srcOrd="2" destOrd="0" presId="urn:microsoft.com/office/officeart/2005/8/layout/StepDownProcess"/>
    <dgm:cxn modelId="{412A4FFB-2B6C-4336-AE0E-E730DD34E29C}" type="presParOf" srcId="{991E3783-9FE4-4272-965D-65A3068B4499}" destId="{305B0FDB-0622-4ECB-A51A-FD0E52F4E80E}" srcOrd="3" destOrd="0" presId="urn:microsoft.com/office/officeart/2005/8/layout/StepDownProcess"/>
    <dgm:cxn modelId="{F2FBD174-F89B-4F09-9157-A8AFB82AA1C4}" type="presParOf" srcId="{991E3783-9FE4-4272-965D-65A3068B4499}" destId="{59EEAFB2-78F4-4156-B667-5EA723E3FC34}" srcOrd="4" destOrd="0" presId="urn:microsoft.com/office/officeart/2005/8/layout/StepDownProcess"/>
    <dgm:cxn modelId="{A4A4ADF0-094E-4E61-91EC-787229C589B1}" type="presParOf" srcId="{59EEAFB2-78F4-4156-B667-5EA723E3FC34}" destId="{928AD4F3-AE14-4082-B7E8-C2E0F0FE6685}" srcOrd="0" destOrd="0" presId="urn:microsoft.com/office/officeart/2005/8/layout/StepDownProcess"/>
    <dgm:cxn modelId="{16D39BAE-D5E6-4FD5-B84D-49CC57EA6C8F}" type="presParOf" srcId="{59EEAFB2-78F4-4156-B667-5EA723E3FC34}" destId="{90CE5270-EF9E-4FF2-8B1F-36276494039D}" srcOrd="1" destOrd="0" presId="urn:microsoft.com/office/officeart/2005/8/layout/StepDown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B6F8184-01E4-46DD-91CE-1B10ADE72D86}" type="doc">
      <dgm:prSet loTypeId="urn:microsoft.com/office/officeart/2005/8/layout/hierarchy3" loCatId="list" qsTypeId="urn:microsoft.com/office/officeart/2005/8/quickstyle/simple1" qsCatId="simple" csTypeId="urn:microsoft.com/office/officeart/2005/8/colors/accent2_5" csCatId="accent2" phldr="1"/>
      <dgm:spPr/>
      <dgm:t>
        <a:bodyPr/>
        <a:lstStyle/>
        <a:p>
          <a:endParaRPr lang="ru-RU"/>
        </a:p>
      </dgm:t>
    </dgm:pt>
    <dgm:pt modelId="{49D14E07-ECCD-4E4C-B645-CE3C92A106AE}">
      <dgm:prSet phldrT="[Текст]"/>
      <dgm:spPr/>
      <dgm:t>
        <a:bodyPr/>
        <a:lstStyle/>
        <a:p>
          <a:r>
            <a:rPr lang="ru-RU" dirty="0"/>
            <a:t>Права руководителя</a:t>
          </a:r>
        </a:p>
      </dgm:t>
    </dgm:pt>
    <dgm:pt modelId="{D3B6ADFA-F8C7-4AF7-8238-8E73A3C145BC}" type="parTrans" cxnId="{BF717C1F-6B99-4C08-870E-9F2D2FFDBD0E}">
      <dgm:prSet/>
      <dgm:spPr/>
      <dgm:t>
        <a:bodyPr/>
        <a:lstStyle/>
        <a:p>
          <a:endParaRPr lang="ru-RU"/>
        </a:p>
      </dgm:t>
    </dgm:pt>
    <dgm:pt modelId="{950B79D4-EAD9-4329-B538-09DB4324DA5D}" type="sibTrans" cxnId="{BF717C1F-6B99-4C08-870E-9F2D2FFDBD0E}">
      <dgm:prSet/>
      <dgm:spPr/>
      <dgm:t>
        <a:bodyPr/>
        <a:lstStyle/>
        <a:p>
          <a:endParaRPr lang="ru-RU"/>
        </a:p>
      </dgm:t>
    </dgm:pt>
    <dgm:pt modelId="{1943F81D-F527-45DB-A21B-E4DA6EB6EB95}">
      <dgm:prSet phldrT="[Текст]" custT="1"/>
      <dgm:spPr/>
      <dgm:t>
        <a:bodyPr/>
        <a:lstStyle/>
        <a:p>
          <a:r>
            <a:rPr lang="ru-RU" sz="1600" dirty="0"/>
            <a:t>осуществление в установленном порядке приема на работу работников учреждения</a:t>
          </a:r>
        </a:p>
      </dgm:t>
    </dgm:pt>
    <dgm:pt modelId="{A4E85CD6-4A03-4D3B-832B-69C327A019EE}" type="parTrans" cxnId="{9C9C8752-0C48-48CC-9CC3-A5EF20BE7A49}">
      <dgm:prSet/>
      <dgm:spPr/>
      <dgm:t>
        <a:bodyPr/>
        <a:lstStyle/>
        <a:p>
          <a:endParaRPr lang="ru-RU"/>
        </a:p>
      </dgm:t>
    </dgm:pt>
    <dgm:pt modelId="{3DB7D168-39BC-46E9-8AD1-53437F4EC29E}" type="sibTrans" cxnId="{9C9C8752-0C48-48CC-9CC3-A5EF20BE7A49}">
      <dgm:prSet/>
      <dgm:spPr/>
      <dgm:t>
        <a:bodyPr/>
        <a:lstStyle/>
        <a:p>
          <a:endParaRPr lang="ru-RU"/>
        </a:p>
      </dgm:t>
    </dgm:pt>
    <dgm:pt modelId="{D9FB4129-D903-45F2-ABF5-0FB156AF4AD3}">
      <dgm:prSet phldrT="[Текст]" custT="1"/>
      <dgm:spPr/>
      <dgm:t>
        <a:bodyPr/>
        <a:lstStyle/>
        <a:p>
          <a:r>
            <a:rPr lang="ru-RU" sz="1600" dirty="0"/>
            <a:t>заключение, изменение и расторжение трудовых договоров</a:t>
          </a:r>
        </a:p>
      </dgm:t>
    </dgm:pt>
    <dgm:pt modelId="{F882E7BC-3126-4231-962A-781E1FEDC181}" type="parTrans" cxnId="{2F42B14C-C7FD-4A9D-B021-0EDA8FF799CE}">
      <dgm:prSet/>
      <dgm:spPr/>
      <dgm:t>
        <a:bodyPr/>
        <a:lstStyle/>
        <a:p>
          <a:endParaRPr lang="ru-RU"/>
        </a:p>
      </dgm:t>
    </dgm:pt>
    <dgm:pt modelId="{A7696867-A4D5-4FBC-A1B5-86C17B79A252}" type="sibTrans" cxnId="{2F42B14C-C7FD-4A9D-B021-0EDA8FF799CE}">
      <dgm:prSet/>
      <dgm:spPr/>
      <dgm:t>
        <a:bodyPr/>
        <a:lstStyle/>
        <a:p>
          <a:endParaRPr lang="ru-RU"/>
        </a:p>
      </dgm:t>
    </dgm:pt>
    <dgm:pt modelId="{7272E1ED-7004-4813-B69F-BB90B6984DB6}">
      <dgm:prSet phldrT="[Текст]" custT="1"/>
      <dgm:spPr/>
      <dgm:t>
        <a:bodyPr/>
        <a:lstStyle/>
        <a:p>
          <a:r>
            <a:rPr lang="ru-RU" sz="1600" dirty="0"/>
            <a:t>распределение обязанностей между своими заместителями</a:t>
          </a:r>
        </a:p>
      </dgm:t>
    </dgm:pt>
    <dgm:pt modelId="{849B4AE4-539F-46DF-8F1E-A040FC5AAF1A}" type="parTrans" cxnId="{80A90DF1-F81E-4EC7-A9DA-9F14A4375BE9}">
      <dgm:prSet/>
      <dgm:spPr/>
      <dgm:t>
        <a:bodyPr/>
        <a:lstStyle/>
        <a:p>
          <a:endParaRPr lang="ru-RU"/>
        </a:p>
      </dgm:t>
    </dgm:pt>
    <dgm:pt modelId="{7DC37E09-CD8F-4E72-8E02-B734C51FBD76}" type="sibTrans" cxnId="{80A90DF1-F81E-4EC7-A9DA-9F14A4375BE9}">
      <dgm:prSet/>
      <dgm:spPr/>
      <dgm:t>
        <a:bodyPr/>
        <a:lstStyle/>
        <a:p>
          <a:endParaRPr lang="ru-RU"/>
        </a:p>
      </dgm:t>
    </dgm:pt>
    <dgm:pt modelId="{3FBE3E66-7B0D-430C-A771-5B0F11395540}">
      <dgm:prSet phldrT="[Текст]" custT="1"/>
      <dgm:spPr/>
      <dgm:t>
        <a:bodyPr/>
        <a:lstStyle/>
        <a:p>
          <a:r>
            <a:rPr lang="ru-RU" sz="1600" dirty="0"/>
            <a:t>утверждение в установленном порядке структуры и штатного расписания учреждения, принятие локальных нормативных актов, утверждение положений о структурных подразделениях</a:t>
          </a:r>
        </a:p>
      </dgm:t>
    </dgm:pt>
    <dgm:pt modelId="{2383C8F5-0348-4DEE-AAB5-0CAC0EA0BE46}" type="parTrans" cxnId="{21548C62-FDFA-4F03-9FAD-7CBDF1A00EE6}">
      <dgm:prSet/>
      <dgm:spPr/>
      <dgm:t>
        <a:bodyPr/>
        <a:lstStyle/>
        <a:p>
          <a:endParaRPr lang="ru-RU"/>
        </a:p>
      </dgm:t>
    </dgm:pt>
    <dgm:pt modelId="{352B293B-E4A3-4177-9E5E-0A023DFAD5C6}" type="sibTrans" cxnId="{21548C62-FDFA-4F03-9FAD-7CBDF1A00EE6}">
      <dgm:prSet/>
      <dgm:spPr/>
      <dgm:t>
        <a:bodyPr/>
        <a:lstStyle/>
        <a:p>
          <a:endParaRPr lang="ru-RU"/>
        </a:p>
      </dgm:t>
    </dgm:pt>
    <dgm:pt modelId="{7B995B44-6F83-4FA5-8BC6-27098ADF7C50}">
      <dgm:prSet phldrT="[Текст]" custT="1"/>
      <dgm:spPr/>
      <dgm:t>
        <a:bodyPr/>
        <a:lstStyle/>
        <a:p>
          <a:r>
            <a:rPr lang="ru-RU" sz="1600" dirty="0"/>
            <a:t>ведение коллективных переговоров и заключение коллективных договоров</a:t>
          </a:r>
        </a:p>
      </dgm:t>
    </dgm:pt>
    <dgm:pt modelId="{79132399-DB72-4BFD-941D-E5B1FE134CC2}" type="parTrans" cxnId="{F6E67FA5-17BD-49ED-A404-C95D7855B19D}">
      <dgm:prSet/>
      <dgm:spPr/>
      <dgm:t>
        <a:bodyPr/>
        <a:lstStyle/>
        <a:p>
          <a:endParaRPr lang="ru-RU"/>
        </a:p>
      </dgm:t>
    </dgm:pt>
    <dgm:pt modelId="{71E74E6B-BBC4-4618-8BA1-DBC6E6D2D602}" type="sibTrans" cxnId="{F6E67FA5-17BD-49ED-A404-C95D7855B19D}">
      <dgm:prSet/>
      <dgm:spPr/>
      <dgm:t>
        <a:bodyPr/>
        <a:lstStyle/>
        <a:p>
          <a:endParaRPr lang="ru-RU"/>
        </a:p>
      </dgm:t>
    </dgm:pt>
    <dgm:pt modelId="{3267D411-D4C3-4879-9B94-C43DEBB83748}">
      <dgm:prSet phldrT="[Текст]" custT="1"/>
      <dgm:spPr/>
      <dgm:t>
        <a:bodyPr/>
        <a:lstStyle/>
        <a:p>
          <a:r>
            <a:rPr lang="ru-RU" sz="1600" dirty="0"/>
            <a:t>поощрение работников учреждения</a:t>
          </a:r>
        </a:p>
      </dgm:t>
    </dgm:pt>
    <dgm:pt modelId="{34D2CC47-BD14-4485-AC83-4065EF5D32BA}" type="parTrans" cxnId="{5626A705-5830-4FAE-8C58-00F698BA88C1}">
      <dgm:prSet/>
      <dgm:spPr/>
      <dgm:t>
        <a:bodyPr/>
        <a:lstStyle/>
        <a:p>
          <a:endParaRPr lang="ru-RU"/>
        </a:p>
      </dgm:t>
    </dgm:pt>
    <dgm:pt modelId="{DF1F744F-5EBF-431A-9451-D8808CD2FF82}" type="sibTrans" cxnId="{5626A705-5830-4FAE-8C58-00F698BA88C1}">
      <dgm:prSet/>
      <dgm:spPr/>
      <dgm:t>
        <a:bodyPr/>
        <a:lstStyle/>
        <a:p>
          <a:endParaRPr lang="ru-RU"/>
        </a:p>
      </dgm:t>
    </dgm:pt>
    <dgm:pt modelId="{886C9072-A0A8-4A5D-9E23-CE8F65913104}">
      <dgm:prSet phldrT="[Текст]" custT="1"/>
      <dgm:spPr/>
      <dgm:t>
        <a:bodyPr/>
        <a:lstStyle/>
        <a:p>
          <a:r>
            <a:rPr lang="ru-RU" sz="1600" dirty="0"/>
            <a:t>привлечение работников учреждения к дисциплинарной и материальной ответственности</a:t>
          </a:r>
        </a:p>
      </dgm:t>
    </dgm:pt>
    <dgm:pt modelId="{EBB690BF-D2AB-4671-A8A4-621AB64359A0}" type="parTrans" cxnId="{D375AA2C-751D-4E73-8669-49F55D37BD43}">
      <dgm:prSet/>
      <dgm:spPr/>
      <dgm:t>
        <a:bodyPr/>
        <a:lstStyle/>
        <a:p>
          <a:endParaRPr lang="ru-RU"/>
        </a:p>
      </dgm:t>
    </dgm:pt>
    <dgm:pt modelId="{E03F6C74-76CD-4236-B463-A6928047B8B5}" type="sibTrans" cxnId="{D375AA2C-751D-4E73-8669-49F55D37BD43}">
      <dgm:prSet/>
      <dgm:spPr/>
      <dgm:t>
        <a:bodyPr/>
        <a:lstStyle/>
        <a:p>
          <a:endParaRPr lang="ru-RU"/>
        </a:p>
      </dgm:t>
    </dgm:pt>
    <dgm:pt modelId="{6DAC2F90-028B-44AA-9F6D-96D8464BFB58}" type="pres">
      <dgm:prSet presAssocID="{2B6F8184-01E4-46DD-91CE-1B10ADE72D86}" presName="diagram" presStyleCnt="0">
        <dgm:presLayoutVars>
          <dgm:chPref val="1"/>
          <dgm:dir/>
          <dgm:animOne val="branch"/>
          <dgm:animLvl val="lvl"/>
          <dgm:resizeHandles/>
        </dgm:presLayoutVars>
      </dgm:prSet>
      <dgm:spPr/>
      <dgm:t>
        <a:bodyPr/>
        <a:lstStyle/>
        <a:p>
          <a:endParaRPr lang="ru-RU"/>
        </a:p>
      </dgm:t>
    </dgm:pt>
    <dgm:pt modelId="{BEF7F294-C8A4-4105-91B3-1DB3864480A4}" type="pres">
      <dgm:prSet presAssocID="{49D14E07-ECCD-4E4C-B645-CE3C92A106AE}" presName="root" presStyleCnt="0"/>
      <dgm:spPr/>
    </dgm:pt>
    <dgm:pt modelId="{2A31FDAA-C1DA-4551-92CC-B078DAFA669D}" type="pres">
      <dgm:prSet presAssocID="{49D14E07-ECCD-4E4C-B645-CE3C92A106AE}" presName="rootComposite" presStyleCnt="0"/>
      <dgm:spPr/>
    </dgm:pt>
    <dgm:pt modelId="{729C6A22-E640-4D24-A307-B641FE81E9B2}" type="pres">
      <dgm:prSet presAssocID="{49D14E07-ECCD-4E4C-B645-CE3C92A106AE}" presName="rootText" presStyleLbl="node1" presStyleIdx="0" presStyleCnt="1" custScaleX="1033738"/>
      <dgm:spPr/>
      <dgm:t>
        <a:bodyPr/>
        <a:lstStyle/>
        <a:p>
          <a:endParaRPr lang="ru-RU"/>
        </a:p>
      </dgm:t>
    </dgm:pt>
    <dgm:pt modelId="{92FD57E5-3EDB-4210-8B7C-50814C2CD9EF}" type="pres">
      <dgm:prSet presAssocID="{49D14E07-ECCD-4E4C-B645-CE3C92A106AE}" presName="rootConnector" presStyleLbl="node1" presStyleIdx="0" presStyleCnt="1"/>
      <dgm:spPr/>
      <dgm:t>
        <a:bodyPr/>
        <a:lstStyle/>
        <a:p>
          <a:endParaRPr lang="ru-RU"/>
        </a:p>
      </dgm:t>
    </dgm:pt>
    <dgm:pt modelId="{8D6CB99A-4380-4FE4-8163-D4469AF3D133}" type="pres">
      <dgm:prSet presAssocID="{49D14E07-ECCD-4E4C-B645-CE3C92A106AE}" presName="childShape" presStyleCnt="0"/>
      <dgm:spPr/>
    </dgm:pt>
    <dgm:pt modelId="{751E3FAF-FA7E-4C8F-AAFC-C1B718424169}" type="pres">
      <dgm:prSet presAssocID="{A4E85CD6-4A03-4D3B-832B-69C327A019EE}" presName="Name13" presStyleLbl="parChTrans1D2" presStyleIdx="0" presStyleCnt="7"/>
      <dgm:spPr/>
      <dgm:t>
        <a:bodyPr/>
        <a:lstStyle/>
        <a:p>
          <a:endParaRPr lang="ru-RU"/>
        </a:p>
      </dgm:t>
    </dgm:pt>
    <dgm:pt modelId="{C42E72F9-0F67-4ABF-B02A-520224D349AD}" type="pres">
      <dgm:prSet presAssocID="{1943F81D-F527-45DB-A21B-E4DA6EB6EB95}" presName="childText" presStyleLbl="bgAcc1" presStyleIdx="0" presStyleCnt="7" custScaleX="1014234" custScaleY="158661" custLinFactNeighborX="-2438" custLinFactNeighborY="21516">
        <dgm:presLayoutVars>
          <dgm:bulletEnabled val="1"/>
        </dgm:presLayoutVars>
      </dgm:prSet>
      <dgm:spPr/>
      <dgm:t>
        <a:bodyPr/>
        <a:lstStyle/>
        <a:p>
          <a:endParaRPr lang="ru-RU"/>
        </a:p>
      </dgm:t>
    </dgm:pt>
    <dgm:pt modelId="{5459DD8B-06CC-4462-9451-B8B7373E1D63}" type="pres">
      <dgm:prSet presAssocID="{F882E7BC-3126-4231-962A-781E1FEDC181}" presName="Name13" presStyleLbl="parChTrans1D2" presStyleIdx="1" presStyleCnt="7"/>
      <dgm:spPr/>
      <dgm:t>
        <a:bodyPr/>
        <a:lstStyle/>
        <a:p>
          <a:endParaRPr lang="ru-RU"/>
        </a:p>
      </dgm:t>
    </dgm:pt>
    <dgm:pt modelId="{57727773-6430-4287-BB1D-B124E24F4134}" type="pres">
      <dgm:prSet presAssocID="{D9FB4129-D903-45F2-ABF5-0FB156AF4AD3}" presName="childText" presStyleLbl="bgAcc1" presStyleIdx="1" presStyleCnt="7" custScaleX="1014234" custScaleY="158661" custLinFactNeighborX="-2438" custLinFactNeighborY="21516">
        <dgm:presLayoutVars>
          <dgm:bulletEnabled val="1"/>
        </dgm:presLayoutVars>
      </dgm:prSet>
      <dgm:spPr/>
      <dgm:t>
        <a:bodyPr/>
        <a:lstStyle/>
        <a:p>
          <a:endParaRPr lang="ru-RU"/>
        </a:p>
      </dgm:t>
    </dgm:pt>
    <dgm:pt modelId="{ADDB4F6B-1C1D-46E3-BEA9-87110D851068}" type="pres">
      <dgm:prSet presAssocID="{849B4AE4-539F-46DF-8F1E-A040FC5AAF1A}" presName="Name13" presStyleLbl="parChTrans1D2" presStyleIdx="2" presStyleCnt="7"/>
      <dgm:spPr/>
      <dgm:t>
        <a:bodyPr/>
        <a:lstStyle/>
        <a:p>
          <a:endParaRPr lang="ru-RU"/>
        </a:p>
      </dgm:t>
    </dgm:pt>
    <dgm:pt modelId="{55766449-B32E-4F60-9DEB-E64EA920ED6D}" type="pres">
      <dgm:prSet presAssocID="{7272E1ED-7004-4813-B69F-BB90B6984DB6}" presName="childText" presStyleLbl="bgAcc1" presStyleIdx="2" presStyleCnt="7" custScaleX="1014234" custScaleY="158661" custLinFactNeighborX="-2438" custLinFactNeighborY="21516">
        <dgm:presLayoutVars>
          <dgm:bulletEnabled val="1"/>
        </dgm:presLayoutVars>
      </dgm:prSet>
      <dgm:spPr/>
      <dgm:t>
        <a:bodyPr/>
        <a:lstStyle/>
        <a:p>
          <a:endParaRPr lang="ru-RU"/>
        </a:p>
      </dgm:t>
    </dgm:pt>
    <dgm:pt modelId="{01D6A2B0-C1BC-465F-8699-35E432EA16F5}" type="pres">
      <dgm:prSet presAssocID="{2383C8F5-0348-4DEE-AAB5-0CAC0EA0BE46}" presName="Name13" presStyleLbl="parChTrans1D2" presStyleIdx="3" presStyleCnt="7"/>
      <dgm:spPr/>
      <dgm:t>
        <a:bodyPr/>
        <a:lstStyle/>
        <a:p>
          <a:endParaRPr lang="ru-RU"/>
        </a:p>
      </dgm:t>
    </dgm:pt>
    <dgm:pt modelId="{14C913E9-8B9F-483B-9991-FE4E1A85CFC2}" type="pres">
      <dgm:prSet presAssocID="{3FBE3E66-7B0D-430C-A771-5B0F11395540}" presName="childText" presStyleLbl="bgAcc1" presStyleIdx="3" presStyleCnt="7" custScaleX="1014234" custScaleY="158661" custLinFactNeighborX="-2438" custLinFactNeighborY="21516">
        <dgm:presLayoutVars>
          <dgm:bulletEnabled val="1"/>
        </dgm:presLayoutVars>
      </dgm:prSet>
      <dgm:spPr/>
      <dgm:t>
        <a:bodyPr/>
        <a:lstStyle/>
        <a:p>
          <a:endParaRPr lang="ru-RU"/>
        </a:p>
      </dgm:t>
    </dgm:pt>
    <dgm:pt modelId="{E3765FF0-C942-4174-9C48-48D04514FFBB}" type="pres">
      <dgm:prSet presAssocID="{79132399-DB72-4BFD-941D-E5B1FE134CC2}" presName="Name13" presStyleLbl="parChTrans1D2" presStyleIdx="4" presStyleCnt="7"/>
      <dgm:spPr/>
      <dgm:t>
        <a:bodyPr/>
        <a:lstStyle/>
        <a:p>
          <a:endParaRPr lang="ru-RU"/>
        </a:p>
      </dgm:t>
    </dgm:pt>
    <dgm:pt modelId="{5BE45E38-B604-4893-B1A5-8EC4C883CFDD}" type="pres">
      <dgm:prSet presAssocID="{7B995B44-6F83-4FA5-8BC6-27098ADF7C50}" presName="childText" presStyleLbl="bgAcc1" presStyleIdx="4" presStyleCnt="7" custScaleX="1014234" custScaleY="158661" custLinFactNeighborX="-2438" custLinFactNeighborY="21516">
        <dgm:presLayoutVars>
          <dgm:bulletEnabled val="1"/>
        </dgm:presLayoutVars>
      </dgm:prSet>
      <dgm:spPr/>
      <dgm:t>
        <a:bodyPr/>
        <a:lstStyle/>
        <a:p>
          <a:endParaRPr lang="ru-RU"/>
        </a:p>
      </dgm:t>
    </dgm:pt>
    <dgm:pt modelId="{396F098A-4DA5-45D4-9E45-9136761C6BAD}" type="pres">
      <dgm:prSet presAssocID="{34D2CC47-BD14-4485-AC83-4065EF5D32BA}" presName="Name13" presStyleLbl="parChTrans1D2" presStyleIdx="5" presStyleCnt="7"/>
      <dgm:spPr/>
      <dgm:t>
        <a:bodyPr/>
        <a:lstStyle/>
        <a:p>
          <a:endParaRPr lang="ru-RU"/>
        </a:p>
      </dgm:t>
    </dgm:pt>
    <dgm:pt modelId="{B302E173-5203-4CB6-B68F-62787CE42481}" type="pres">
      <dgm:prSet presAssocID="{3267D411-D4C3-4879-9B94-C43DEBB83748}" presName="childText" presStyleLbl="bgAcc1" presStyleIdx="5" presStyleCnt="7" custScaleX="1014234" custScaleY="158661" custLinFactNeighborX="-2438" custLinFactNeighborY="21516">
        <dgm:presLayoutVars>
          <dgm:bulletEnabled val="1"/>
        </dgm:presLayoutVars>
      </dgm:prSet>
      <dgm:spPr/>
      <dgm:t>
        <a:bodyPr/>
        <a:lstStyle/>
        <a:p>
          <a:endParaRPr lang="ru-RU"/>
        </a:p>
      </dgm:t>
    </dgm:pt>
    <dgm:pt modelId="{93434E23-F900-4480-830B-4A8B601FF473}" type="pres">
      <dgm:prSet presAssocID="{EBB690BF-D2AB-4671-A8A4-621AB64359A0}" presName="Name13" presStyleLbl="parChTrans1D2" presStyleIdx="6" presStyleCnt="7"/>
      <dgm:spPr/>
      <dgm:t>
        <a:bodyPr/>
        <a:lstStyle/>
        <a:p>
          <a:endParaRPr lang="ru-RU"/>
        </a:p>
      </dgm:t>
    </dgm:pt>
    <dgm:pt modelId="{580D8DA3-B32E-4097-AC70-7150FF630A29}" type="pres">
      <dgm:prSet presAssocID="{886C9072-A0A8-4A5D-9E23-CE8F65913104}" presName="childText" presStyleLbl="bgAcc1" presStyleIdx="6" presStyleCnt="7" custScaleX="1014234" custScaleY="158661" custLinFactNeighborX="-2438" custLinFactNeighborY="21516">
        <dgm:presLayoutVars>
          <dgm:bulletEnabled val="1"/>
        </dgm:presLayoutVars>
      </dgm:prSet>
      <dgm:spPr/>
      <dgm:t>
        <a:bodyPr/>
        <a:lstStyle/>
        <a:p>
          <a:endParaRPr lang="ru-RU"/>
        </a:p>
      </dgm:t>
    </dgm:pt>
  </dgm:ptLst>
  <dgm:cxnLst>
    <dgm:cxn modelId="{9C9C8752-0C48-48CC-9CC3-A5EF20BE7A49}" srcId="{49D14E07-ECCD-4E4C-B645-CE3C92A106AE}" destId="{1943F81D-F527-45DB-A21B-E4DA6EB6EB95}" srcOrd="0" destOrd="0" parTransId="{A4E85CD6-4A03-4D3B-832B-69C327A019EE}" sibTransId="{3DB7D168-39BC-46E9-8AD1-53437F4EC29E}"/>
    <dgm:cxn modelId="{F449D4C5-EFF5-459A-BD29-38FCBCC3D1BF}" type="presOf" srcId="{D9FB4129-D903-45F2-ABF5-0FB156AF4AD3}" destId="{57727773-6430-4287-BB1D-B124E24F4134}" srcOrd="0" destOrd="0" presId="urn:microsoft.com/office/officeart/2005/8/layout/hierarchy3"/>
    <dgm:cxn modelId="{2F0AA545-01B6-4C0D-B76E-0DE3A8B4B3D7}" type="presOf" srcId="{2B6F8184-01E4-46DD-91CE-1B10ADE72D86}" destId="{6DAC2F90-028B-44AA-9F6D-96D8464BFB58}" srcOrd="0" destOrd="0" presId="urn:microsoft.com/office/officeart/2005/8/layout/hierarchy3"/>
    <dgm:cxn modelId="{37A0861E-CDA5-4178-9006-99CA44C021DE}" type="presOf" srcId="{34D2CC47-BD14-4485-AC83-4065EF5D32BA}" destId="{396F098A-4DA5-45D4-9E45-9136761C6BAD}" srcOrd="0" destOrd="0" presId="urn:microsoft.com/office/officeart/2005/8/layout/hierarchy3"/>
    <dgm:cxn modelId="{5ADE1DA1-F6F5-43D5-90B1-F81091FA0175}" type="presOf" srcId="{849B4AE4-539F-46DF-8F1E-A040FC5AAF1A}" destId="{ADDB4F6B-1C1D-46E3-BEA9-87110D851068}" srcOrd="0" destOrd="0" presId="urn:microsoft.com/office/officeart/2005/8/layout/hierarchy3"/>
    <dgm:cxn modelId="{BEDD440D-616A-46C3-812B-9B4D986DC50C}" type="presOf" srcId="{2383C8F5-0348-4DEE-AAB5-0CAC0EA0BE46}" destId="{01D6A2B0-C1BC-465F-8699-35E432EA16F5}" srcOrd="0" destOrd="0" presId="urn:microsoft.com/office/officeart/2005/8/layout/hierarchy3"/>
    <dgm:cxn modelId="{17E0567C-539D-4F3A-8B94-5943B5A32390}" type="presOf" srcId="{1943F81D-F527-45DB-A21B-E4DA6EB6EB95}" destId="{C42E72F9-0F67-4ABF-B02A-520224D349AD}" srcOrd="0" destOrd="0" presId="urn:microsoft.com/office/officeart/2005/8/layout/hierarchy3"/>
    <dgm:cxn modelId="{21548C62-FDFA-4F03-9FAD-7CBDF1A00EE6}" srcId="{49D14E07-ECCD-4E4C-B645-CE3C92A106AE}" destId="{3FBE3E66-7B0D-430C-A771-5B0F11395540}" srcOrd="3" destOrd="0" parTransId="{2383C8F5-0348-4DEE-AAB5-0CAC0EA0BE46}" sibTransId="{352B293B-E4A3-4177-9E5E-0A023DFAD5C6}"/>
    <dgm:cxn modelId="{588C9097-8B35-4FFC-ABA2-9CD2E4A07C0A}" type="presOf" srcId="{7B995B44-6F83-4FA5-8BC6-27098ADF7C50}" destId="{5BE45E38-B604-4893-B1A5-8EC4C883CFDD}" srcOrd="0" destOrd="0" presId="urn:microsoft.com/office/officeart/2005/8/layout/hierarchy3"/>
    <dgm:cxn modelId="{071854C2-C355-47B9-8133-2CB107546DB5}" type="presOf" srcId="{886C9072-A0A8-4A5D-9E23-CE8F65913104}" destId="{580D8DA3-B32E-4097-AC70-7150FF630A29}" srcOrd="0" destOrd="0" presId="urn:microsoft.com/office/officeart/2005/8/layout/hierarchy3"/>
    <dgm:cxn modelId="{F6E67FA5-17BD-49ED-A404-C95D7855B19D}" srcId="{49D14E07-ECCD-4E4C-B645-CE3C92A106AE}" destId="{7B995B44-6F83-4FA5-8BC6-27098ADF7C50}" srcOrd="4" destOrd="0" parTransId="{79132399-DB72-4BFD-941D-E5B1FE134CC2}" sibTransId="{71E74E6B-BBC4-4618-8BA1-DBC6E6D2D602}"/>
    <dgm:cxn modelId="{AED979E9-BAA7-4B0B-ADCB-A2565E076764}" type="presOf" srcId="{79132399-DB72-4BFD-941D-E5B1FE134CC2}" destId="{E3765FF0-C942-4174-9C48-48D04514FFBB}" srcOrd="0" destOrd="0" presId="urn:microsoft.com/office/officeart/2005/8/layout/hierarchy3"/>
    <dgm:cxn modelId="{64E1C391-5716-4857-B40C-A1FC92A24F8E}" type="presOf" srcId="{F882E7BC-3126-4231-962A-781E1FEDC181}" destId="{5459DD8B-06CC-4462-9451-B8B7373E1D63}" srcOrd="0" destOrd="0" presId="urn:microsoft.com/office/officeart/2005/8/layout/hierarchy3"/>
    <dgm:cxn modelId="{47FA0D0B-7646-4500-A48E-D9E7D9C2C731}" type="presOf" srcId="{3267D411-D4C3-4879-9B94-C43DEBB83748}" destId="{B302E173-5203-4CB6-B68F-62787CE42481}" srcOrd="0" destOrd="0" presId="urn:microsoft.com/office/officeart/2005/8/layout/hierarchy3"/>
    <dgm:cxn modelId="{D375AA2C-751D-4E73-8669-49F55D37BD43}" srcId="{49D14E07-ECCD-4E4C-B645-CE3C92A106AE}" destId="{886C9072-A0A8-4A5D-9E23-CE8F65913104}" srcOrd="6" destOrd="0" parTransId="{EBB690BF-D2AB-4671-A8A4-621AB64359A0}" sibTransId="{E03F6C74-76CD-4236-B463-A6928047B8B5}"/>
    <dgm:cxn modelId="{2BF69EE2-A09C-4BD6-A79E-B01EB9F74AB0}" type="presOf" srcId="{49D14E07-ECCD-4E4C-B645-CE3C92A106AE}" destId="{92FD57E5-3EDB-4210-8B7C-50814C2CD9EF}" srcOrd="1" destOrd="0" presId="urn:microsoft.com/office/officeart/2005/8/layout/hierarchy3"/>
    <dgm:cxn modelId="{BE62606C-7DAB-4F85-974F-407E89B61689}" type="presOf" srcId="{49D14E07-ECCD-4E4C-B645-CE3C92A106AE}" destId="{729C6A22-E640-4D24-A307-B641FE81E9B2}" srcOrd="0" destOrd="0" presId="urn:microsoft.com/office/officeart/2005/8/layout/hierarchy3"/>
    <dgm:cxn modelId="{C363F186-1F90-4252-842B-1402544BA3F7}" type="presOf" srcId="{7272E1ED-7004-4813-B69F-BB90B6984DB6}" destId="{55766449-B32E-4F60-9DEB-E64EA920ED6D}" srcOrd="0" destOrd="0" presId="urn:microsoft.com/office/officeart/2005/8/layout/hierarchy3"/>
    <dgm:cxn modelId="{F435D2B0-6ACC-44AA-B5AF-1E4FF4CCD4A8}" type="presOf" srcId="{A4E85CD6-4A03-4D3B-832B-69C327A019EE}" destId="{751E3FAF-FA7E-4C8F-AAFC-C1B718424169}" srcOrd="0" destOrd="0" presId="urn:microsoft.com/office/officeart/2005/8/layout/hierarchy3"/>
    <dgm:cxn modelId="{0D399BDF-0B57-4760-B6AD-F499C844CE26}" type="presOf" srcId="{3FBE3E66-7B0D-430C-A771-5B0F11395540}" destId="{14C913E9-8B9F-483B-9991-FE4E1A85CFC2}" srcOrd="0" destOrd="0" presId="urn:microsoft.com/office/officeart/2005/8/layout/hierarchy3"/>
    <dgm:cxn modelId="{5626A705-5830-4FAE-8C58-00F698BA88C1}" srcId="{49D14E07-ECCD-4E4C-B645-CE3C92A106AE}" destId="{3267D411-D4C3-4879-9B94-C43DEBB83748}" srcOrd="5" destOrd="0" parTransId="{34D2CC47-BD14-4485-AC83-4065EF5D32BA}" sibTransId="{DF1F744F-5EBF-431A-9451-D8808CD2FF82}"/>
    <dgm:cxn modelId="{80A90DF1-F81E-4EC7-A9DA-9F14A4375BE9}" srcId="{49D14E07-ECCD-4E4C-B645-CE3C92A106AE}" destId="{7272E1ED-7004-4813-B69F-BB90B6984DB6}" srcOrd="2" destOrd="0" parTransId="{849B4AE4-539F-46DF-8F1E-A040FC5AAF1A}" sibTransId="{7DC37E09-CD8F-4E72-8E02-B734C51FBD76}"/>
    <dgm:cxn modelId="{2F42B14C-C7FD-4A9D-B021-0EDA8FF799CE}" srcId="{49D14E07-ECCD-4E4C-B645-CE3C92A106AE}" destId="{D9FB4129-D903-45F2-ABF5-0FB156AF4AD3}" srcOrd="1" destOrd="0" parTransId="{F882E7BC-3126-4231-962A-781E1FEDC181}" sibTransId="{A7696867-A4D5-4FBC-A1B5-86C17B79A252}"/>
    <dgm:cxn modelId="{BF717C1F-6B99-4C08-870E-9F2D2FFDBD0E}" srcId="{2B6F8184-01E4-46DD-91CE-1B10ADE72D86}" destId="{49D14E07-ECCD-4E4C-B645-CE3C92A106AE}" srcOrd="0" destOrd="0" parTransId="{D3B6ADFA-F8C7-4AF7-8238-8E73A3C145BC}" sibTransId="{950B79D4-EAD9-4329-B538-09DB4324DA5D}"/>
    <dgm:cxn modelId="{E388E60A-C910-4DC7-A8C8-73D83DBAA794}" type="presOf" srcId="{EBB690BF-D2AB-4671-A8A4-621AB64359A0}" destId="{93434E23-F900-4480-830B-4A8B601FF473}" srcOrd="0" destOrd="0" presId="urn:microsoft.com/office/officeart/2005/8/layout/hierarchy3"/>
    <dgm:cxn modelId="{B0AC00C0-2A64-47BE-9748-09DA916CC620}" type="presParOf" srcId="{6DAC2F90-028B-44AA-9F6D-96D8464BFB58}" destId="{BEF7F294-C8A4-4105-91B3-1DB3864480A4}" srcOrd="0" destOrd="0" presId="urn:microsoft.com/office/officeart/2005/8/layout/hierarchy3"/>
    <dgm:cxn modelId="{55705E96-1354-418E-9C4A-6E5E94D4815E}" type="presParOf" srcId="{BEF7F294-C8A4-4105-91B3-1DB3864480A4}" destId="{2A31FDAA-C1DA-4551-92CC-B078DAFA669D}" srcOrd="0" destOrd="0" presId="urn:microsoft.com/office/officeart/2005/8/layout/hierarchy3"/>
    <dgm:cxn modelId="{A29C1811-0B5D-4761-A00C-0FB56AD4C2FE}" type="presParOf" srcId="{2A31FDAA-C1DA-4551-92CC-B078DAFA669D}" destId="{729C6A22-E640-4D24-A307-B641FE81E9B2}" srcOrd="0" destOrd="0" presId="urn:microsoft.com/office/officeart/2005/8/layout/hierarchy3"/>
    <dgm:cxn modelId="{5F066D6B-3F67-4B2D-838F-65087159AB22}" type="presParOf" srcId="{2A31FDAA-C1DA-4551-92CC-B078DAFA669D}" destId="{92FD57E5-3EDB-4210-8B7C-50814C2CD9EF}" srcOrd="1" destOrd="0" presId="urn:microsoft.com/office/officeart/2005/8/layout/hierarchy3"/>
    <dgm:cxn modelId="{1781B561-BA81-4EB3-8FF9-B1E2020C5886}" type="presParOf" srcId="{BEF7F294-C8A4-4105-91B3-1DB3864480A4}" destId="{8D6CB99A-4380-4FE4-8163-D4469AF3D133}" srcOrd="1" destOrd="0" presId="urn:microsoft.com/office/officeart/2005/8/layout/hierarchy3"/>
    <dgm:cxn modelId="{6539251F-9201-4E7D-A0F0-26441493D897}" type="presParOf" srcId="{8D6CB99A-4380-4FE4-8163-D4469AF3D133}" destId="{751E3FAF-FA7E-4C8F-AAFC-C1B718424169}" srcOrd="0" destOrd="0" presId="urn:microsoft.com/office/officeart/2005/8/layout/hierarchy3"/>
    <dgm:cxn modelId="{3F513BBA-16FD-4F20-B0F8-1406833DA32A}" type="presParOf" srcId="{8D6CB99A-4380-4FE4-8163-D4469AF3D133}" destId="{C42E72F9-0F67-4ABF-B02A-520224D349AD}" srcOrd="1" destOrd="0" presId="urn:microsoft.com/office/officeart/2005/8/layout/hierarchy3"/>
    <dgm:cxn modelId="{916DD807-74CB-457D-ADDB-A3CC812304AC}" type="presParOf" srcId="{8D6CB99A-4380-4FE4-8163-D4469AF3D133}" destId="{5459DD8B-06CC-4462-9451-B8B7373E1D63}" srcOrd="2" destOrd="0" presId="urn:microsoft.com/office/officeart/2005/8/layout/hierarchy3"/>
    <dgm:cxn modelId="{35DD5968-7CB7-4587-B1C1-44BFF1BC63DD}" type="presParOf" srcId="{8D6CB99A-4380-4FE4-8163-D4469AF3D133}" destId="{57727773-6430-4287-BB1D-B124E24F4134}" srcOrd="3" destOrd="0" presId="urn:microsoft.com/office/officeart/2005/8/layout/hierarchy3"/>
    <dgm:cxn modelId="{F45E0719-4321-4848-A356-36A55935A977}" type="presParOf" srcId="{8D6CB99A-4380-4FE4-8163-D4469AF3D133}" destId="{ADDB4F6B-1C1D-46E3-BEA9-87110D851068}" srcOrd="4" destOrd="0" presId="urn:microsoft.com/office/officeart/2005/8/layout/hierarchy3"/>
    <dgm:cxn modelId="{1AAFE081-6A56-46B7-A788-8607EBA2BDB9}" type="presParOf" srcId="{8D6CB99A-4380-4FE4-8163-D4469AF3D133}" destId="{55766449-B32E-4F60-9DEB-E64EA920ED6D}" srcOrd="5" destOrd="0" presId="urn:microsoft.com/office/officeart/2005/8/layout/hierarchy3"/>
    <dgm:cxn modelId="{1A4578BD-20D1-443D-97CC-EF084121952E}" type="presParOf" srcId="{8D6CB99A-4380-4FE4-8163-D4469AF3D133}" destId="{01D6A2B0-C1BC-465F-8699-35E432EA16F5}" srcOrd="6" destOrd="0" presId="urn:microsoft.com/office/officeart/2005/8/layout/hierarchy3"/>
    <dgm:cxn modelId="{124BE34B-68E3-40A6-80AD-BBAFCF631F61}" type="presParOf" srcId="{8D6CB99A-4380-4FE4-8163-D4469AF3D133}" destId="{14C913E9-8B9F-483B-9991-FE4E1A85CFC2}" srcOrd="7" destOrd="0" presId="urn:microsoft.com/office/officeart/2005/8/layout/hierarchy3"/>
    <dgm:cxn modelId="{4C795E09-DE3E-4DB3-88E9-226E560122CB}" type="presParOf" srcId="{8D6CB99A-4380-4FE4-8163-D4469AF3D133}" destId="{E3765FF0-C942-4174-9C48-48D04514FFBB}" srcOrd="8" destOrd="0" presId="urn:microsoft.com/office/officeart/2005/8/layout/hierarchy3"/>
    <dgm:cxn modelId="{FDD665D9-C73F-4F5D-8445-EF689514FD31}" type="presParOf" srcId="{8D6CB99A-4380-4FE4-8163-D4469AF3D133}" destId="{5BE45E38-B604-4893-B1A5-8EC4C883CFDD}" srcOrd="9" destOrd="0" presId="urn:microsoft.com/office/officeart/2005/8/layout/hierarchy3"/>
    <dgm:cxn modelId="{A7DF8A06-820D-404C-BB05-66978C3D3F4D}" type="presParOf" srcId="{8D6CB99A-4380-4FE4-8163-D4469AF3D133}" destId="{396F098A-4DA5-45D4-9E45-9136761C6BAD}" srcOrd="10" destOrd="0" presId="urn:microsoft.com/office/officeart/2005/8/layout/hierarchy3"/>
    <dgm:cxn modelId="{3009F11D-D6E0-4628-9664-2D1F490AD5B6}" type="presParOf" srcId="{8D6CB99A-4380-4FE4-8163-D4469AF3D133}" destId="{B302E173-5203-4CB6-B68F-62787CE42481}" srcOrd="11" destOrd="0" presId="urn:microsoft.com/office/officeart/2005/8/layout/hierarchy3"/>
    <dgm:cxn modelId="{1D5D9471-EE54-4794-8726-7B5472F62199}" type="presParOf" srcId="{8D6CB99A-4380-4FE4-8163-D4469AF3D133}" destId="{93434E23-F900-4480-830B-4A8B601FF473}" srcOrd="12" destOrd="0" presId="urn:microsoft.com/office/officeart/2005/8/layout/hierarchy3"/>
    <dgm:cxn modelId="{EE0E23A9-5561-4363-BF73-C0497211BB8E}" type="presParOf" srcId="{8D6CB99A-4380-4FE4-8163-D4469AF3D133}" destId="{580D8DA3-B32E-4097-AC70-7150FF630A29}" srcOrd="13"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B6F8184-01E4-46DD-91CE-1B10ADE72D86}" type="doc">
      <dgm:prSet loTypeId="urn:microsoft.com/office/officeart/2005/8/layout/hierarchy3" loCatId="list" qsTypeId="urn:microsoft.com/office/officeart/2005/8/quickstyle/simple1" qsCatId="simple" csTypeId="urn:microsoft.com/office/officeart/2005/8/colors/accent2_2" csCatId="accent2" phldr="1"/>
      <dgm:spPr/>
      <dgm:t>
        <a:bodyPr/>
        <a:lstStyle/>
        <a:p>
          <a:endParaRPr lang="ru-RU"/>
        </a:p>
      </dgm:t>
    </dgm:pt>
    <dgm:pt modelId="{49D14E07-ECCD-4E4C-B645-CE3C92A106AE}">
      <dgm:prSet phldrT="[Текст]"/>
      <dgm:spPr>
        <a:solidFill>
          <a:srgbClr val="FFC000"/>
        </a:solidFill>
      </dgm:spPr>
      <dgm:t>
        <a:bodyPr/>
        <a:lstStyle/>
        <a:p>
          <a:r>
            <a:rPr lang="ru-RU" dirty="0"/>
            <a:t>Обязанности руководителя</a:t>
          </a:r>
        </a:p>
      </dgm:t>
    </dgm:pt>
    <dgm:pt modelId="{D3B6ADFA-F8C7-4AF7-8238-8E73A3C145BC}" type="parTrans" cxnId="{BF717C1F-6B99-4C08-870E-9F2D2FFDBD0E}">
      <dgm:prSet/>
      <dgm:spPr/>
      <dgm:t>
        <a:bodyPr/>
        <a:lstStyle/>
        <a:p>
          <a:endParaRPr lang="ru-RU"/>
        </a:p>
      </dgm:t>
    </dgm:pt>
    <dgm:pt modelId="{950B79D4-EAD9-4329-B538-09DB4324DA5D}" type="sibTrans" cxnId="{BF717C1F-6B99-4C08-870E-9F2D2FFDBD0E}">
      <dgm:prSet/>
      <dgm:spPr/>
      <dgm:t>
        <a:bodyPr/>
        <a:lstStyle/>
        <a:p>
          <a:endParaRPr lang="ru-RU"/>
        </a:p>
      </dgm:t>
    </dgm:pt>
    <dgm:pt modelId="{1943F81D-F527-45DB-A21B-E4DA6EB6EB95}">
      <dgm:prSet phldrT="[Текст]" custT="1"/>
      <dgm:spPr/>
      <dgm:t>
        <a:bodyPr/>
        <a:lstStyle/>
        <a:p>
          <a:r>
            <a:rPr lang="ru-RU" sz="1600" dirty="0"/>
            <a:t>соблюдать при исполнении должностных обязанностей требования законодательства</a:t>
          </a:r>
        </a:p>
      </dgm:t>
    </dgm:pt>
    <dgm:pt modelId="{A4E85CD6-4A03-4D3B-832B-69C327A019EE}" type="parTrans" cxnId="{9C9C8752-0C48-48CC-9CC3-A5EF20BE7A49}">
      <dgm:prSet/>
      <dgm:spPr/>
      <dgm:t>
        <a:bodyPr/>
        <a:lstStyle/>
        <a:p>
          <a:endParaRPr lang="ru-RU"/>
        </a:p>
      </dgm:t>
    </dgm:pt>
    <dgm:pt modelId="{3DB7D168-39BC-46E9-8AD1-53437F4EC29E}" type="sibTrans" cxnId="{9C9C8752-0C48-48CC-9CC3-A5EF20BE7A49}">
      <dgm:prSet/>
      <dgm:spPr/>
      <dgm:t>
        <a:bodyPr/>
        <a:lstStyle/>
        <a:p>
          <a:endParaRPr lang="ru-RU"/>
        </a:p>
      </dgm:t>
    </dgm:pt>
    <dgm:pt modelId="{D9FB4129-D903-45F2-ABF5-0FB156AF4AD3}">
      <dgm:prSet phldrT="[Текст]" custT="1"/>
      <dgm:spPr/>
      <dgm:t>
        <a:bodyPr/>
        <a:lstStyle/>
        <a:p>
          <a:r>
            <a:rPr lang="ru-RU" sz="1600" dirty="0"/>
            <a:t>обеспечивать эффективную деятельность учреждения и его структурных подразделений, организацию административно-хозяйственной, финансовой и иной деятельности</a:t>
          </a:r>
        </a:p>
      </dgm:t>
    </dgm:pt>
    <dgm:pt modelId="{F882E7BC-3126-4231-962A-781E1FEDC181}" type="parTrans" cxnId="{2F42B14C-C7FD-4A9D-B021-0EDA8FF799CE}">
      <dgm:prSet/>
      <dgm:spPr/>
      <dgm:t>
        <a:bodyPr/>
        <a:lstStyle/>
        <a:p>
          <a:endParaRPr lang="ru-RU"/>
        </a:p>
      </dgm:t>
    </dgm:pt>
    <dgm:pt modelId="{A7696867-A4D5-4FBC-A1B5-86C17B79A252}" type="sibTrans" cxnId="{2F42B14C-C7FD-4A9D-B021-0EDA8FF799CE}">
      <dgm:prSet/>
      <dgm:spPr/>
      <dgm:t>
        <a:bodyPr/>
        <a:lstStyle/>
        <a:p>
          <a:endParaRPr lang="ru-RU"/>
        </a:p>
      </dgm:t>
    </dgm:pt>
    <dgm:pt modelId="{7272E1ED-7004-4813-B69F-BB90B6984DB6}">
      <dgm:prSet phldrT="[Текст]" custT="1"/>
      <dgm:spPr/>
      <dgm:t>
        <a:bodyPr/>
        <a:lstStyle/>
        <a:p>
          <a:r>
            <a:rPr lang="ru-RU" sz="1600" dirty="0"/>
            <a:t>обеспечивать планирование деятельности учреждения с учетом средств, получаемых из всех источников</a:t>
          </a:r>
        </a:p>
      </dgm:t>
    </dgm:pt>
    <dgm:pt modelId="{849B4AE4-539F-46DF-8F1E-A040FC5AAF1A}" type="parTrans" cxnId="{80A90DF1-F81E-4EC7-A9DA-9F14A4375BE9}">
      <dgm:prSet/>
      <dgm:spPr/>
      <dgm:t>
        <a:bodyPr/>
        <a:lstStyle/>
        <a:p>
          <a:endParaRPr lang="ru-RU"/>
        </a:p>
      </dgm:t>
    </dgm:pt>
    <dgm:pt modelId="{7DC37E09-CD8F-4E72-8E02-B734C51FBD76}" type="sibTrans" cxnId="{80A90DF1-F81E-4EC7-A9DA-9F14A4375BE9}">
      <dgm:prSet/>
      <dgm:spPr/>
      <dgm:t>
        <a:bodyPr/>
        <a:lstStyle/>
        <a:p>
          <a:endParaRPr lang="ru-RU"/>
        </a:p>
      </dgm:t>
    </dgm:pt>
    <dgm:pt modelId="{3FBE3E66-7B0D-430C-A771-5B0F11395540}">
      <dgm:prSet phldrT="[Текст]" custT="1"/>
      <dgm:spPr/>
      <dgm:t>
        <a:bodyPr/>
        <a:lstStyle/>
        <a:p>
          <a:r>
            <a:rPr lang="ru-RU" sz="1600" dirty="0"/>
            <a:t>обеспечивать целевое и эффективное использование денежных средств учреждения, а также имущества</a:t>
          </a:r>
        </a:p>
      </dgm:t>
    </dgm:pt>
    <dgm:pt modelId="{2383C8F5-0348-4DEE-AAB5-0CAC0EA0BE46}" type="parTrans" cxnId="{21548C62-FDFA-4F03-9FAD-7CBDF1A00EE6}">
      <dgm:prSet/>
      <dgm:spPr/>
      <dgm:t>
        <a:bodyPr/>
        <a:lstStyle/>
        <a:p>
          <a:endParaRPr lang="ru-RU"/>
        </a:p>
      </dgm:t>
    </dgm:pt>
    <dgm:pt modelId="{352B293B-E4A3-4177-9E5E-0A023DFAD5C6}" type="sibTrans" cxnId="{21548C62-FDFA-4F03-9FAD-7CBDF1A00EE6}">
      <dgm:prSet/>
      <dgm:spPr/>
      <dgm:t>
        <a:bodyPr/>
        <a:lstStyle/>
        <a:p>
          <a:endParaRPr lang="ru-RU"/>
        </a:p>
      </dgm:t>
    </dgm:pt>
    <dgm:pt modelId="{7B995B44-6F83-4FA5-8BC6-27098ADF7C50}">
      <dgm:prSet phldrT="[Текст]" custT="1"/>
      <dgm:spPr/>
      <dgm:t>
        <a:bodyPr/>
        <a:lstStyle/>
        <a:p>
          <a:r>
            <a:rPr lang="ru-RU" sz="1600"/>
            <a:t>обеспечивать своевременное и качественное выполнение всех договорови обязательств учреждения</a:t>
          </a:r>
          <a:endParaRPr lang="ru-RU" sz="1600" dirty="0"/>
        </a:p>
      </dgm:t>
    </dgm:pt>
    <dgm:pt modelId="{79132399-DB72-4BFD-941D-E5B1FE134CC2}" type="parTrans" cxnId="{F6E67FA5-17BD-49ED-A404-C95D7855B19D}">
      <dgm:prSet/>
      <dgm:spPr/>
      <dgm:t>
        <a:bodyPr/>
        <a:lstStyle/>
        <a:p>
          <a:endParaRPr lang="ru-RU"/>
        </a:p>
      </dgm:t>
    </dgm:pt>
    <dgm:pt modelId="{71E74E6B-BBC4-4618-8BA1-DBC6E6D2D602}" type="sibTrans" cxnId="{F6E67FA5-17BD-49ED-A404-C95D7855B19D}">
      <dgm:prSet/>
      <dgm:spPr/>
      <dgm:t>
        <a:bodyPr/>
        <a:lstStyle/>
        <a:p>
          <a:endParaRPr lang="ru-RU"/>
        </a:p>
      </dgm:t>
    </dgm:pt>
    <dgm:pt modelId="{3267D411-D4C3-4879-9B94-C43DEBB83748}">
      <dgm:prSet phldrT="[Текст]" custT="1"/>
      <dgm:spPr/>
      <dgm:t>
        <a:bodyPr/>
        <a:lstStyle/>
        <a:p>
          <a:r>
            <a:rPr lang="ru-RU" sz="1600" dirty="0"/>
            <a:t>обеспечивать работникам учреждения безопасные условия труда, соответствующие государственным нормативным требованиям охраны труда</a:t>
          </a:r>
        </a:p>
      </dgm:t>
    </dgm:pt>
    <dgm:pt modelId="{34D2CC47-BD14-4485-AC83-4065EF5D32BA}" type="parTrans" cxnId="{5626A705-5830-4FAE-8C58-00F698BA88C1}">
      <dgm:prSet/>
      <dgm:spPr/>
      <dgm:t>
        <a:bodyPr/>
        <a:lstStyle/>
        <a:p>
          <a:endParaRPr lang="ru-RU"/>
        </a:p>
      </dgm:t>
    </dgm:pt>
    <dgm:pt modelId="{DF1F744F-5EBF-431A-9451-D8808CD2FF82}" type="sibTrans" cxnId="{5626A705-5830-4FAE-8C58-00F698BA88C1}">
      <dgm:prSet/>
      <dgm:spPr/>
      <dgm:t>
        <a:bodyPr/>
        <a:lstStyle/>
        <a:p>
          <a:endParaRPr lang="ru-RU"/>
        </a:p>
      </dgm:t>
    </dgm:pt>
    <dgm:pt modelId="{886C9072-A0A8-4A5D-9E23-CE8F65913104}">
      <dgm:prSet phldrT="[Текст]" custT="1"/>
      <dgm:spPr/>
      <dgm:t>
        <a:bodyPr/>
        <a:lstStyle/>
        <a:p>
          <a:r>
            <a:rPr lang="ru-RU" sz="1600" dirty="0"/>
            <a:t>обеспечивать выплату в полном размере заработной платы, пособий </a:t>
          </a:r>
          <a:r>
            <a:rPr lang="ru-RU" sz="1600" dirty="0" err="1"/>
            <a:t>ииных</a:t>
          </a:r>
          <a:r>
            <a:rPr lang="ru-RU" sz="1600" dirty="0"/>
            <a:t> выплат работникам учреждения</a:t>
          </a:r>
        </a:p>
      </dgm:t>
    </dgm:pt>
    <dgm:pt modelId="{EBB690BF-D2AB-4671-A8A4-621AB64359A0}" type="parTrans" cxnId="{D375AA2C-751D-4E73-8669-49F55D37BD43}">
      <dgm:prSet/>
      <dgm:spPr/>
      <dgm:t>
        <a:bodyPr/>
        <a:lstStyle/>
        <a:p>
          <a:endParaRPr lang="ru-RU"/>
        </a:p>
      </dgm:t>
    </dgm:pt>
    <dgm:pt modelId="{E03F6C74-76CD-4236-B463-A6928047B8B5}" type="sibTrans" cxnId="{D375AA2C-751D-4E73-8669-49F55D37BD43}">
      <dgm:prSet/>
      <dgm:spPr/>
      <dgm:t>
        <a:bodyPr/>
        <a:lstStyle/>
        <a:p>
          <a:endParaRPr lang="ru-RU"/>
        </a:p>
      </dgm:t>
    </dgm:pt>
    <dgm:pt modelId="{6DAC2F90-028B-44AA-9F6D-96D8464BFB58}" type="pres">
      <dgm:prSet presAssocID="{2B6F8184-01E4-46DD-91CE-1B10ADE72D86}" presName="diagram" presStyleCnt="0">
        <dgm:presLayoutVars>
          <dgm:chPref val="1"/>
          <dgm:dir/>
          <dgm:animOne val="branch"/>
          <dgm:animLvl val="lvl"/>
          <dgm:resizeHandles/>
        </dgm:presLayoutVars>
      </dgm:prSet>
      <dgm:spPr/>
      <dgm:t>
        <a:bodyPr/>
        <a:lstStyle/>
        <a:p>
          <a:endParaRPr lang="ru-RU"/>
        </a:p>
      </dgm:t>
    </dgm:pt>
    <dgm:pt modelId="{BEF7F294-C8A4-4105-91B3-1DB3864480A4}" type="pres">
      <dgm:prSet presAssocID="{49D14E07-ECCD-4E4C-B645-CE3C92A106AE}" presName="root" presStyleCnt="0"/>
      <dgm:spPr/>
    </dgm:pt>
    <dgm:pt modelId="{2A31FDAA-C1DA-4551-92CC-B078DAFA669D}" type="pres">
      <dgm:prSet presAssocID="{49D14E07-ECCD-4E4C-B645-CE3C92A106AE}" presName="rootComposite" presStyleCnt="0"/>
      <dgm:spPr/>
    </dgm:pt>
    <dgm:pt modelId="{729C6A22-E640-4D24-A307-B641FE81E9B2}" type="pres">
      <dgm:prSet presAssocID="{49D14E07-ECCD-4E4C-B645-CE3C92A106AE}" presName="rootText" presStyleLbl="node1" presStyleIdx="0" presStyleCnt="1" custScaleX="1033738"/>
      <dgm:spPr/>
      <dgm:t>
        <a:bodyPr/>
        <a:lstStyle/>
        <a:p>
          <a:endParaRPr lang="ru-RU"/>
        </a:p>
      </dgm:t>
    </dgm:pt>
    <dgm:pt modelId="{92FD57E5-3EDB-4210-8B7C-50814C2CD9EF}" type="pres">
      <dgm:prSet presAssocID="{49D14E07-ECCD-4E4C-B645-CE3C92A106AE}" presName="rootConnector" presStyleLbl="node1" presStyleIdx="0" presStyleCnt="1"/>
      <dgm:spPr/>
      <dgm:t>
        <a:bodyPr/>
        <a:lstStyle/>
        <a:p>
          <a:endParaRPr lang="ru-RU"/>
        </a:p>
      </dgm:t>
    </dgm:pt>
    <dgm:pt modelId="{8D6CB99A-4380-4FE4-8163-D4469AF3D133}" type="pres">
      <dgm:prSet presAssocID="{49D14E07-ECCD-4E4C-B645-CE3C92A106AE}" presName="childShape" presStyleCnt="0"/>
      <dgm:spPr/>
    </dgm:pt>
    <dgm:pt modelId="{751E3FAF-FA7E-4C8F-AAFC-C1B718424169}" type="pres">
      <dgm:prSet presAssocID="{A4E85CD6-4A03-4D3B-832B-69C327A019EE}" presName="Name13" presStyleLbl="parChTrans1D2" presStyleIdx="0" presStyleCnt="7"/>
      <dgm:spPr/>
      <dgm:t>
        <a:bodyPr/>
        <a:lstStyle/>
        <a:p>
          <a:endParaRPr lang="ru-RU"/>
        </a:p>
      </dgm:t>
    </dgm:pt>
    <dgm:pt modelId="{C42E72F9-0F67-4ABF-B02A-520224D349AD}" type="pres">
      <dgm:prSet presAssocID="{1943F81D-F527-45DB-A21B-E4DA6EB6EB95}" presName="childText" presStyleLbl="bgAcc1" presStyleIdx="0" presStyleCnt="7" custScaleX="1014234" custScaleY="158661" custLinFactNeighborX="-2438" custLinFactNeighborY="21516">
        <dgm:presLayoutVars>
          <dgm:bulletEnabled val="1"/>
        </dgm:presLayoutVars>
      </dgm:prSet>
      <dgm:spPr/>
      <dgm:t>
        <a:bodyPr/>
        <a:lstStyle/>
        <a:p>
          <a:endParaRPr lang="ru-RU"/>
        </a:p>
      </dgm:t>
    </dgm:pt>
    <dgm:pt modelId="{5459DD8B-06CC-4462-9451-B8B7373E1D63}" type="pres">
      <dgm:prSet presAssocID="{F882E7BC-3126-4231-962A-781E1FEDC181}" presName="Name13" presStyleLbl="parChTrans1D2" presStyleIdx="1" presStyleCnt="7"/>
      <dgm:spPr/>
      <dgm:t>
        <a:bodyPr/>
        <a:lstStyle/>
        <a:p>
          <a:endParaRPr lang="ru-RU"/>
        </a:p>
      </dgm:t>
    </dgm:pt>
    <dgm:pt modelId="{57727773-6430-4287-BB1D-B124E24F4134}" type="pres">
      <dgm:prSet presAssocID="{D9FB4129-D903-45F2-ABF5-0FB156AF4AD3}" presName="childText" presStyleLbl="bgAcc1" presStyleIdx="1" presStyleCnt="7" custScaleX="1014234" custScaleY="158661" custLinFactNeighborX="-2438" custLinFactNeighborY="21516">
        <dgm:presLayoutVars>
          <dgm:bulletEnabled val="1"/>
        </dgm:presLayoutVars>
      </dgm:prSet>
      <dgm:spPr/>
      <dgm:t>
        <a:bodyPr/>
        <a:lstStyle/>
        <a:p>
          <a:endParaRPr lang="ru-RU"/>
        </a:p>
      </dgm:t>
    </dgm:pt>
    <dgm:pt modelId="{ADDB4F6B-1C1D-46E3-BEA9-87110D851068}" type="pres">
      <dgm:prSet presAssocID="{849B4AE4-539F-46DF-8F1E-A040FC5AAF1A}" presName="Name13" presStyleLbl="parChTrans1D2" presStyleIdx="2" presStyleCnt="7"/>
      <dgm:spPr/>
      <dgm:t>
        <a:bodyPr/>
        <a:lstStyle/>
        <a:p>
          <a:endParaRPr lang="ru-RU"/>
        </a:p>
      </dgm:t>
    </dgm:pt>
    <dgm:pt modelId="{55766449-B32E-4F60-9DEB-E64EA920ED6D}" type="pres">
      <dgm:prSet presAssocID="{7272E1ED-7004-4813-B69F-BB90B6984DB6}" presName="childText" presStyleLbl="bgAcc1" presStyleIdx="2" presStyleCnt="7" custScaleX="1014234" custScaleY="158661" custLinFactNeighborX="-2438" custLinFactNeighborY="21516">
        <dgm:presLayoutVars>
          <dgm:bulletEnabled val="1"/>
        </dgm:presLayoutVars>
      </dgm:prSet>
      <dgm:spPr/>
      <dgm:t>
        <a:bodyPr/>
        <a:lstStyle/>
        <a:p>
          <a:endParaRPr lang="ru-RU"/>
        </a:p>
      </dgm:t>
    </dgm:pt>
    <dgm:pt modelId="{01D6A2B0-C1BC-465F-8699-35E432EA16F5}" type="pres">
      <dgm:prSet presAssocID="{2383C8F5-0348-4DEE-AAB5-0CAC0EA0BE46}" presName="Name13" presStyleLbl="parChTrans1D2" presStyleIdx="3" presStyleCnt="7"/>
      <dgm:spPr/>
      <dgm:t>
        <a:bodyPr/>
        <a:lstStyle/>
        <a:p>
          <a:endParaRPr lang="ru-RU"/>
        </a:p>
      </dgm:t>
    </dgm:pt>
    <dgm:pt modelId="{14C913E9-8B9F-483B-9991-FE4E1A85CFC2}" type="pres">
      <dgm:prSet presAssocID="{3FBE3E66-7B0D-430C-A771-5B0F11395540}" presName="childText" presStyleLbl="bgAcc1" presStyleIdx="3" presStyleCnt="7" custScaleX="1014234" custScaleY="158661" custLinFactNeighborX="-2438" custLinFactNeighborY="21516">
        <dgm:presLayoutVars>
          <dgm:bulletEnabled val="1"/>
        </dgm:presLayoutVars>
      </dgm:prSet>
      <dgm:spPr/>
      <dgm:t>
        <a:bodyPr/>
        <a:lstStyle/>
        <a:p>
          <a:endParaRPr lang="ru-RU"/>
        </a:p>
      </dgm:t>
    </dgm:pt>
    <dgm:pt modelId="{E3765FF0-C942-4174-9C48-48D04514FFBB}" type="pres">
      <dgm:prSet presAssocID="{79132399-DB72-4BFD-941D-E5B1FE134CC2}" presName="Name13" presStyleLbl="parChTrans1D2" presStyleIdx="4" presStyleCnt="7"/>
      <dgm:spPr/>
      <dgm:t>
        <a:bodyPr/>
        <a:lstStyle/>
        <a:p>
          <a:endParaRPr lang="ru-RU"/>
        </a:p>
      </dgm:t>
    </dgm:pt>
    <dgm:pt modelId="{5BE45E38-B604-4893-B1A5-8EC4C883CFDD}" type="pres">
      <dgm:prSet presAssocID="{7B995B44-6F83-4FA5-8BC6-27098ADF7C50}" presName="childText" presStyleLbl="bgAcc1" presStyleIdx="4" presStyleCnt="7" custScaleX="1014234" custScaleY="158661" custLinFactNeighborX="-2438" custLinFactNeighborY="21516">
        <dgm:presLayoutVars>
          <dgm:bulletEnabled val="1"/>
        </dgm:presLayoutVars>
      </dgm:prSet>
      <dgm:spPr/>
      <dgm:t>
        <a:bodyPr/>
        <a:lstStyle/>
        <a:p>
          <a:endParaRPr lang="ru-RU"/>
        </a:p>
      </dgm:t>
    </dgm:pt>
    <dgm:pt modelId="{396F098A-4DA5-45D4-9E45-9136761C6BAD}" type="pres">
      <dgm:prSet presAssocID="{34D2CC47-BD14-4485-AC83-4065EF5D32BA}" presName="Name13" presStyleLbl="parChTrans1D2" presStyleIdx="5" presStyleCnt="7"/>
      <dgm:spPr/>
      <dgm:t>
        <a:bodyPr/>
        <a:lstStyle/>
        <a:p>
          <a:endParaRPr lang="ru-RU"/>
        </a:p>
      </dgm:t>
    </dgm:pt>
    <dgm:pt modelId="{B302E173-5203-4CB6-B68F-62787CE42481}" type="pres">
      <dgm:prSet presAssocID="{3267D411-D4C3-4879-9B94-C43DEBB83748}" presName="childText" presStyleLbl="bgAcc1" presStyleIdx="5" presStyleCnt="7" custScaleX="1014234" custScaleY="158661" custLinFactNeighborX="-2438" custLinFactNeighborY="21516">
        <dgm:presLayoutVars>
          <dgm:bulletEnabled val="1"/>
        </dgm:presLayoutVars>
      </dgm:prSet>
      <dgm:spPr/>
      <dgm:t>
        <a:bodyPr/>
        <a:lstStyle/>
        <a:p>
          <a:endParaRPr lang="ru-RU"/>
        </a:p>
      </dgm:t>
    </dgm:pt>
    <dgm:pt modelId="{93434E23-F900-4480-830B-4A8B601FF473}" type="pres">
      <dgm:prSet presAssocID="{EBB690BF-D2AB-4671-A8A4-621AB64359A0}" presName="Name13" presStyleLbl="parChTrans1D2" presStyleIdx="6" presStyleCnt="7"/>
      <dgm:spPr/>
      <dgm:t>
        <a:bodyPr/>
        <a:lstStyle/>
        <a:p>
          <a:endParaRPr lang="ru-RU"/>
        </a:p>
      </dgm:t>
    </dgm:pt>
    <dgm:pt modelId="{580D8DA3-B32E-4097-AC70-7150FF630A29}" type="pres">
      <dgm:prSet presAssocID="{886C9072-A0A8-4A5D-9E23-CE8F65913104}" presName="childText" presStyleLbl="bgAcc1" presStyleIdx="6" presStyleCnt="7" custScaleX="1014234" custScaleY="158661" custLinFactNeighborX="-2438" custLinFactNeighborY="21516">
        <dgm:presLayoutVars>
          <dgm:bulletEnabled val="1"/>
        </dgm:presLayoutVars>
      </dgm:prSet>
      <dgm:spPr/>
      <dgm:t>
        <a:bodyPr/>
        <a:lstStyle/>
        <a:p>
          <a:endParaRPr lang="ru-RU"/>
        </a:p>
      </dgm:t>
    </dgm:pt>
  </dgm:ptLst>
  <dgm:cxnLst>
    <dgm:cxn modelId="{9C9C8752-0C48-48CC-9CC3-A5EF20BE7A49}" srcId="{49D14E07-ECCD-4E4C-B645-CE3C92A106AE}" destId="{1943F81D-F527-45DB-A21B-E4DA6EB6EB95}" srcOrd="0" destOrd="0" parTransId="{A4E85CD6-4A03-4D3B-832B-69C327A019EE}" sibTransId="{3DB7D168-39BC-46E9-8AD1-53437F4EC29E}"/>
    <dgm:cxn modelId="{F449D4C5-EFF5-459A-BD29-38FCBCC3D1BF}" type="presOf" srcId="{D9FB4129-D903-45F2-ABF5-0FB156AF4AD3}" destId="{57727773-6430-4287-BB1D-B124E24F4134}" srcOrd="0" destOrd="0" presId="urn:microsoft.com/office/officeart/2005/8/layout/hierarchy3"/>
    <dgm:cxn modelId="{2F0AA545-01B6-4C0D-B76E-0DE3A8B4B3D7}" type="presOf" srcId="{2B6F8184-01E4-46DD-91CE-1B10ADE72D86}" destId="{6DAC2F90-028B-44AA-9F6D-96D8464BFB58}" srcOrd="0" destOrd="0" presId="urn:microsoft.com/office/officeart/2005/8/layout/hierarchy3"/>
    <dgm:cxn modelId="{37A0861E-CDA5-4178-9006-99CA44C021DE}" type="presOf" srcId="{34D2CC47-BD14-4485-AC83-4065EF5D32BA}" destId="{396F098A-4DA5-45D4-9E45-9136761C6BAD}" srcOrd="0" destOrd="0" presId="urn:microsoft.com/office/officeart/2005/8/layout/hierarchy3"/>
    <dgm:cxn modelId="{5ADE1DA1-F6F5-43D5-90B1-F81091FA0175}" type="presOf" srcId="{849B4AE4-539F-46DF-8F1E-A040FC5AAF1A}" destId="{ADDB4F6B-1C1D-46E3-BEA9-87110D851068}" srcOrd="0" destOrd="0" presId="urn:microsoft.com/office/officeart/2005/8/layout/hierarchy3"/>
    <dgm:cxn modelId="{BEDD440D-616A-46C3-812B-9B4D986DC50C}" type="presOf" srcId="{2383C8F5-0348-4DEE-AAB5-0CAC0EA0BE46}" destId="{01D6A2B0-C1BC-465F-8699-35E432EA16F5}" srcOrd="0" destOrd="0" presId="urn:microsoft.com/office/officeart/2005/8/layout/hierarchy3"/>
    <dgm:cxn modelId="{17E0567C-539D-4F3A-8B94-5943B5A32390}" type="presOf" srcId="{1943F81D-F527-45DB-A21B-E4DA6EB6EB95}" destId="{C42E72F9-0F67-4ABF-B02A-520224D349AD}" srcOrd="0" destOrd="0" presId="urn:microsoft.com/office/officeart/2005/8/layout/hierarchy3"/>
    <dgm:cxn modelId="{21548C62-FDFA-4F03-9FAD-7CBDF1A00EE6}" srcId="{49D14E07-ECCD-4E4C-B645-CE3C92A106AE}" destId="{3FBE3E66-7B0D-430C-A771-5B0F11395540}" srcOrd="3" destOrd="0" parTransId="{2383C8F5-0348-4DEE-AAB5-0CAC0EA0BE46}" sibTransId="{352B293B-E4A3-4177-9E5E-0A023DFAD5C6}"/>
    <dgm:cxn modelId="{588C9097-8B35-4FFC-ABA2-9CD2E4A07C0A}" type="presOf" srcId="{7B995B44-6F83-4FA5-8BC6-27098ADF7C50}" destId="{5BE45E38-B604-4893-B1A5-8EC4C883CFDD}" srcOrd="0" destOrd="0" presId="urn:microsoft.com/office/officeart/2005/8/layout/hierarchy3"/>
    <dgm:cxn modelId="{071854C2-C355-47B9-8133-2CB107546DB5}" type="presOf" srcId="{886C9072-A0A8-4A5D-9E23-CE8F65913104}" destId="{580D8DA3-B32E-4097-AC70-7150FF630A29}" srcOrd="0" destOrd="0" presId="urn:microsoft.com/office/officeart/2005/8/layout/hierarchy3"/>
    <dgm:cxn modelId="{F6E67FA5-17BD-49ED-A404-C95D7855B19D}" srcId="{49D14E07-ECCD-4E4C-B645-CE3C92A106AE}" destId="{7B995B44-6F83-4FA5-8BC6-27098ADF7C50}" srcOrd="4" destOrd="0" parTransId="{79132399-DB72-4BFD-941D-E5B1FE134CC2}" sibTransId="{71E74E6B-BBC4-4618-8BA1-DBC6E6D2D602}"/>
    <dgm:cxn modelId="{AED979E9-BAA7-4B0B-ADCB-A2565E076764}" type="presOf" srcId="{79132399-DB72-4BFD-941D-E5B1FE134CC2}" destId="{E3765FF0-C942-4174-9C48-48D04514FFBB}" srcOrd="0" destOrd="0" presId="urn:microsoft.com/office/officeart/2005/8/layout/hierarchy3"/>
    <dgm:cxn modelId="{64E1C391-5716-4857-B40C-A1FC92A24F8E}" type="presOf" srcId="{F882E7BC-3126-4231-962A-781E1FEDC181}" destId="{5459DD8B-06CC-4462-9451-B8B7373E1D63}" srcOrd="0" destOrd="0" presId="urn:microsoft.com/office/officeart/2005/8/layout/hierarchy3"/>
    <dgm:cxn modelId="{47FA0D0B-7646-4500-A48E-D9E7D9C2C731}" type="presOf" srcId="{3267D411-D4C3-4879-9B94-C43DEBB83748}" destId="{B302E173-5203-4CB6-B68F-62787CE42481}" srcOrd="0" destOrd="0" presId="urn:microsoft.com/office/officeart/2005/8/layout/hierarchy3"/>
    <dgm:cxn modelId="{D375AA2C-751D-4E73-8669-49F55D37BD43}" srcId="{49D14E07-ECCD-4E4C-B645-CE3C92A106AE}" destId="{886C9072-A0A8-4A5D-9E23-CE8F65913104}" srcOrd="6" destOrd="0" parTransId="{EBB690BF-D2AB-4671-A8A4-621AB64359A0}" sibTransId="{E03F6C74-76CD-4236-B463-A6928047B8B5}"/>
    <dgm:cxn modelId="{2BF69EE2-A09C-4BD6-A79E-B01EB9F74AB0}" type="presOf" srcId="{49D14E07-ECCD-4E4C-B645-CE3C92A106AE}" destId="{92FD57E5-3EDB-4210-8B7C-50814C2CD9EF}" srcOrd="1" destOrd="0" presId="urn:microsoft.com/office/officeart/2005/8/layout/hierarchy3"/>
    <dgm:cxn modelId="{BE62606C-7DAB-4F85-974F-407E89B61689}" type="presOf" srcId="{49D14E07-ECCD-4E4C-B645-CE3C92A106AE}" destId="{729C6A22-E640-4D24-A307-B641FE81E9B2}" srcOrd="0" destOrd="0" presId="urn:microsoft.com/office/officeart/2005/8/layout/hierarchy3"/>
    <dgm:cxn modelId="{C363F186-1F90-4252-842B-1402544BA3F7}" type="presOf" srcId="{7272E1ED-7004-4813-B69F-BB90B6984DB6}" destId="{55766449-B32E-4F60-9DEB-E64EA920ED6D}" srcOrd="0" destOrd="0" presId="urn:microsoft.com/office/officeart/2005/8/layout/hierarchy3"/>
    <dgm:cxn modelId="{F435D2B0-6ACC-44AA-B5AF-1E4FF4CCD4A8}" type="presOf" srcId="{A4E85CD6-4A03-4D3B-832B-69C327A019EE}" destId="{751E3FAF-FA7E-4C8F-AAFC-C1B718424169}" srcOrd="0" destOrd="0" presId="urn:microsoft.com/office/officeart/2005/8/layout/hierarchy3"/>
    <dgm:cxn modelId="{0D399BDF-0B57-4760-B6AD-F499C844CE26}" type="presOf" srcId="{3FBE3E66-7B0D-430C-A771-5B0F11395540}" destId="{14C913E9-8B9F-483B-9991-FE4E1A85CFC2}" srcOrd="0" destOrd="0" presId="urn:microsoft.com/office/officeart/2005/8/layout/hierarchy3"/>
    <dgm:cxn modelId="{5626A705-5830-4FAE-8C58-00F698BA88C1}" srcId="{49D14E07-ECCD-4E4C-B645-CE3C92A106AE}" destId="{3267D411-D4C3-4879-9B94-C43DEBB83748}" srcOrd="5" destOrd="0" parTransId="{34D2CC47-BD14-4485-AC83-4065EF5D32BA}" sibTransId="{DF1F744F-5EBF-431A-9451-D8808CD2FF82}"/>
    <dgm:cxn modelId="{80A90DF1-F81E-4EC7-A9DA-9F14A4375BE9}" srcId="{49D14E07-ECCD-4E4C-B645-CE3C92A106AE}" destId="{7272E1ED-7004-4813-B69F-BB90B6984DB6}" srcOrd="2" destOrd="0" parTransId="{849B4AE4-539F-46DF-8F1E-A040FC5AAF1A}" sibTransId="{7DC37E09-CD8F-4E72-8E02-B734C51FBD76}"/>
    <dgm:cxn modelId="{2F42B14C-C7FD-4A9D-B021-0EDA8FF799CE}" srcId="{49D14E07-ECCD-4E4C-B645-CE3C92A106AE}" destId="{D9FB4129-D903-45F2-ABF5-0FB156AF4AD3}" srcOrd="1" destOrd="0" parTransId="{F882E7BC-3126-4231-962A-781E1FEDC181}" sibTransId="{A7696867-A4D5-4FBC-A1B5-86C17B79A252}"/>
    <dgm:cxn modelId="{BF717C1F-6B99-4C08-870E-9F2D2FFDBD0E}" srcId="{2B6F8184-01E4-46DD-91CE-1B10ADE72D86}" destId="{49D14E07-ECCD-4E4C-B645-CE3C92A106AE}" srcOrd="0" destOrd="0" parTransId="{D3B6ADFA-F8C7-4AF7-8238-8E73A3C145BC}" sibTransId="{950B79D4-EAD9-4329-B538-09DB4324DA5D}"/>
    <dgm:cxn modelId="{E388E60A-C910-4DC7-A8C8-73D83DBAA794}" type="presOf" srcId="{EBB690BF-D2AB-4671-A8A4-621AB64359A0}" destId="{93434E23-F900-4480-830B-4A8B601FF473}" srcOrd="0" destOrd="0" presId="urn:microsoft.com/office/officeart/2005/8/layout/hierarchy3"/>
    <dgm:cxn modelId="{B0AC00C0-2A64-47BE-9748-09DA916CC620}" type="presParOf" srcId="{6DAC2F90-028B-44AA-9F6D-96D8464BFB58}" destId="{BEF7F294-C8A4-4105-91B3-1DB3864480A4}" srcOrd="0" destOrd="0" presId="urn:microsoft.com/office/officeart/2005/8/layout/hierarchy3"/>
    <dgm:cxn modelId="{55705E96-1354-418E-9C4A-6E5E94D4815E}" type="presParOf" srcId="{BEF7F294-C8A4-4105-91B3-1DB3864480A4}" destId="{2A31FDAA-C1DA-4551-92CC-B078DAFA669D}" srcOrd="0" destOrd="0" presId="urn:microsoft.com/office/officeart/2005/8/layout/hierarchy3"/>
    <dgm:cxn modelId="{A29C1811-0B5D-4761-A00C-0FB56AD4C2FE}" type="presParOf" srcId="{2A31FDAA-C1DA-4551-92CC-B078DAFA669D}" destId="{729C6A22-E640-4D24-A307-B641FE81E9B2}" srcOrd="0" destOrd="0" presId="urn:microsoft.com/office/officeart/2005/8/layout/hierarchy3"/>
    <dgm:cxn modelId="{5F066D6B-3F67-4B2D-838F-65087159AB22}" type="presParOf" srcId="{2A31FDAA-C1DA-4551-92CC-B078DAFA669D}" destId="{92FD57E5-3EDB-4210-8B7C-50814C2CD9EF}" srcOrd="1" destOrd="0" presId="urn:microsoft.com/office/officeart/2005/8/layout/hierarchy3"/>
    <dgm:cxn modelId="{1781B561-BA81-4EB3-8FF9-B1E2020C5886}" type="presParOf" srcId="{BEF7F294-C8A4-4105-91B3-1DB3864480A4}" destId="{8D6CB99A-4380-4FE4-8163-D4469AF3D133}" srcOrd="1" destOrd="0" presId="urn:microsoft.com/office/officeart/2005/8/layout/hierarchy3"/>
    <dgm:cxn modelId="{6539251F-9201-4E7D-A0F0-26441493D897}" type="presParOf" srcId="{8D6CB99A-4380-4FE4-8163-D4469AF3D133}" destId="{751E3FAF-FA7E-4C8F-AAFC-C1B718424169}" srcOrd="0" destOrd="0" presId="urn:microsoft.com/office/officeart/2005/8/layout/hierarchy3"/>
    <dgm:cxn modelId="{3F513BBA-16FD-4F20-B0F8-1406833DA32A}" type="presParOf" srcId="{8D6CB99A-4380-4FE4-8163-D4469AF3D133}" destId="{C42E72F9-0F67-4ABF-B02A-520224D349AD}" srcOrd="1" destOrd="0" presId="urn:microsoft.com/office/officeart/2005/8/layout/hierarchy3"/>
    <dgm:cxn modelId="{916DD807-74CB-457D-ADDB-A3CC812304AC}" type="presParOf" srcId="{8D6CB99A-4380-4FE4-8163-D4469AF3D133}" destId="{5459DD8B-06CC-4462-9451-B8B7373E1D63}" srcOrd="2" destOrd="0" presId="urn:microsoft.com/office/officeart/2005/8/layout/hierarchy3"/>
    <dgm:cxn modelId="{35DD5968-7CB7-4587-B1C1-44BFF1BC63DD}" type="presParOf" srcId="{8D6CB99A-4380-4FE4-8163-D4469AF3D133}" destId="{57727773-6430-4287-BB1D-B124E24F4134}" srcOrd="3" destOrd="0" presId="urn:microsoft.com/office/officeart/2005/8/layout/hierarchy3"/>
    <dgm:cxn modelId="{F45E0719-4321-4848-A356-36A55935A977}" type="presParOf" srcId="{8D6CB99A-4380-4FE4-8163-D4469AF3D133}" destId="{ADDB4F6B-1C1D-46E3-BEA9-87110D851068}" srcOrd="4" destOrd="0" presId="urn:microsoft.com/office/officeart/2005/8/layout/hierarchy3"/>
    <dgm:cxn modelId="{1AAFE081-6A56-46B7-A788-8607EBA2BDB9}" type="presParOf" srcId="{8D6CB99A-4380-4FE4-8163-D4469AF3D133}" destId="{55766449-B32E-4F60-9DEB-E64EA920ED6D}" srcOrd="5" destOrd="0" presId="urn:microsoft.com/office/officeart/2005/8/layout/hierarchy3"/>
    <dgm:cxn modelId="{1A4578BD-20D1-443D-97CC-EF084121952E}" type="presParOf" srcId="{8D6CB99A-4380-4FE4-8163-D4469AF3D133}" destId="{01D6A2B0-C1BC-465F-8699-35E432EA16F5}" srcOrd="6" destOrd="0" presId="urn:microsoft.com/office/officeart/2005/8/layout/hierarchy3"/>
    <dgm:cxn modelId="{124BE34B-68E3-40A6-80AD-BBAFCF631F61}" type="presParOf" srcId="{8D6CB99A-4380-4FE4-8163-D4469AF3D133}" destId="{14C913E9-8B9F-483B-9991-FE4E1A85CFC2}" srcOrd="7" destOrd="0" presId="urn:microsoft.com/office/officeart/2005/8/layout/hierarchy3"/>
    <dgm:cxn modelId="{4C795E09-DE3E-4DB3-88E9-226E560122CB}" type="presParOf" srcId="{8D6CB99A-4380-4FE4-8163-D4469AF3D133}" destId="{E3765FF0-C942-4174-9C48-48D04514FFBB}" srcOrd="8" destOrd="0" presId="urn:microsoft.com/office/officeart/2005/8/layout/hierarchy3"/>
    <dgm:cxn modelId="{FDD665D9-C73F-4F5D-8445-EF689514FD31}" type="presParOf" srcId="{8D6CB99A-4380-4FE4-8163-D4469AF3D133}" destId="{5BE45E38-B604-4893-B1A5-8EC4C883CFDD}" srcOrd="9" destOrd="0" presId="urn:microsoft.com/office/officeart/2005/8/layout/hierarchy3"/>
    <dgm:cxn modelId="{A7DF8A06-820D-404C-BB05-66978C3D3F4D}" type="presParOf" srcId="{8D6CB99A-4380-4FE4-8163-D4469AF3D133}" destId="{396F098A-4DA5-45D4-9E45-9136761C6BAD}" srcOrd="10" destOrd="0" presId="urn:microsoft.com/office/officeart/2005/8/layout/hierarchy3"/>
    <dgm:cxn modelId="{3009F11D-D6E0-4628-9664-2D1F490AD5B6}" type="presParOf" srcId="{8D6CB99A-4380-4FE4-8163-D4469AF3D133}" destId="{B302E173-5203-4CB6-B68F-62787CE42481}" srcOrd="11" destOrd="0" presId="urn:microsoft.com/office/officeart/2005/8/layout/hierarchy3"/>
    <dgm:cxn modelId="{1D5D9471-EE54-4794-8726-7B5472F62199}" type="presParOf" srcId="{8D6CB99A-4380-4FE4-8163-D4469AF3D133}" destId="{93434E23-F900-4480-830B-4A8B601FF473}" srcOrd="12" destOrd="0" presId="urn:microsoft.com/office/officeart/2005/8/layout/hierarchy3"/>
    <dgm:cxn modelId="{EE0E23A9-5561-4363-BF73-C0497211BB8E}" type="presParOf" srcId="{8D6CB99A-4380-4FE4-8163-D4469AF3D133}" destId="{580D8DA3-B32E-4097-AC70-7150FF630A29}" srcOrd="13"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DBDAC51-20D3-4F24-9044-848C9FFB9D01}"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ru-RU"/>
        </a:p>
      </dgm:t>
    </dgm:pt>
    <dgm:pt modelId="{75882802-E8B6-42B7-891B-6E331535244A}">
      <dgm:prSet phldrT="[Текст]"/>
      <dgm:spPr>
        <a:solidFill>
          <a:srgbClr val="00B050"/>
        </a:solidFill>
      </dgm:spPr>
      <dgm:t>
        <a:bodyPr/>
        <a:lstStyle/>
        <a:p>
          <a:r>
            <a:rPr lang="ru-RU" dirty="0"/>
            <a:t>Объекты интеллектуальной собственности</a:t>
          </a:r>
        </a:p>
      </dgm:t>
    </dgm:pt>
    <dgm:pt modelId="{2F68381A-241B-4B4E-9AAF-86F415F4F3DB}" type="parTrans" cxnId="{18D746B1-34B9-4A2A-88F1-1D9CF3203F49}">
      <dgm:prSet/>
      <dgm:spPr/>
      <dgm:t>
        <a:bodyPr/>
        <a:lstStyle/>
        <a:p>
          <a:endParaRPr lang="ru-RU"/>
        </a:p>
      </dgm:t>
    </dgm:pt>
    <dgm:pt modelId="{160E1B47-FA41-4BF9-BE63-73F0E4D949FC}" type="sibTrans" cxnId="{18D746B1-34B9-4A2A-88F1-1D9CF3203F49}">
      <dgm:prSet/>
      <dgm:spPr/>
      <dgm:t>
        <a:bodyPr/>
        <a:lstStyle/>
        <a:p>
          <a:endParaRPr lang="ru-RU"/>
        </a:p>
      </dgm:t>
    </dgm:pt>
    <dgm:pt modelId="{7F87645D-56BD-47C5-BE40-E4639FF6FC81}" type="asst">
      <dgm:prSet phldrT="[Текст]"/>
      <dgm:spPr/>
      <dgm:t>
        <a:bodyPr/>
        <a:lstStyle/>
        <a:p>
          <a:r>
            <a:rPr lang="ru-RU" dirty="0"/>
            <a:t>Авторское право и смежные права</a:t>
          </a:r>
        </a:p>
      </dgm:t>
    </dgm:pt>
    <dgm:pt modelId="{26185AC5-959B-4B3C-B156-E8E586E6BAD5}" type="parTrans" cxnId="{30042E6A-DFBA-4B1E-9619-AF93CD92F4F0}">
      <dgm:prSet/>
      <dgm:spPr/>
      <dgm:t>
        <a:bodyPr/>
        <a:lstStyle/>
        <a:p>
          <a:endParaRPr lang="ru-RU"/>
        </a:p>
      </dgm:t>
    </dgm:pt>
    <dgm:pt modelId="{C61E2BF0-4A46-46BF-BBB5-802D58C39D90}" type="sibTrans" cxnId="{30042E6A-DFBA-4B1E-9619-AF93CD92F4F0}">
      <dgm:prSet/>
      <dgm:spPr/>
      <dgm:t>
        <a:bodyPr/>
        <a:lstStyle/>
        <a:p>
          <a:endParaRPr lang="ru-RU"/>
        </a:p>
      </dgm:t>
    </dgm:pt>
    <dgm:pt modelId="{981C1512-9B12-491B-A9C4-1174A100AC98}">
      <dgm:prSet phldrT="[Текст]"/>
      <dgm:spPr>
        <a:solidFill>
          <a:srgbClr val="00B0F0"/>
        </a:solidFill>
      </dgm:spPr>
      <dgm:t>
        <a:bodyPr/>
        <a:lstStyle/>
        <a:p>
          <a:r>
            <a:rPr lang="ru-RU" dirty="0"/>
            <a:t>Средства индивидуализации</a:t>
          </a:r>
        </a:p>
      </dgm:t>
    </dgm:pt>
    <dgm:pt modelId="{FC8F12A0-6463-4DF1-8068-63D5B4A386A1}" type="parTrans" cxnId="{4373CD64-209D-4BBE-BA47-31E32248F7E2}">
      <dgm:prSet/>
      <dgm:spPr/>
      <dgm:t>
        <a:bodyPr/>
        <a:lstStyle/>
        <a:p>
          <a:endParaRPr lang="ru-RU"/>
        </a:p>
      </dgm:t>
    </dgm:pt>
    <dgm:pt modelId="{759ACCB2-96FD-44C5-856B-E13A6A2BECB5}" type="sibTrans" cxnId="{4373CD64-209D-4BBE-BA47-31E32248F7E2}">
      <dgm:prSet/>
      <dgm:spPr/>
      <dgm:t>
        <a:bodyPr/>
        <a:lstStyle/>
        <a:p>
          <a:endParaRPr lang="ru-RU"/>
        </a:p>
      </dgm:t>
    </dgm:pt>
    <dgm:pt modelId="{C7BCB539-35F6-4F26-8EC8-9BE1AA484B59}">
      <dgm:prSet phldrT="[Текст]"/>
      <dgm:spPr>
        <a:solidFill>
          <a:srgbClr val="FF0000"/>
        </a:solidFill>
      </dgm:spPr>
      <dgm:t>
        <a:bodyPr/>
        <a:lstStyle/>
        <a:p>
          <a:r>
            <a:rPr lang="ru-RU" dirty="0"/>
            <a:t>Патентное право</a:t>
          </a:r>
        </a:p>
      </dgm:t>
    </dgm:pt>
    <dgm:pt modelId="{FDE75469-C61C-460D-A85E-DF74A5430C75}" type="parTrans" cxnId="{4ED26807-B095-4B7B-B8FF-B7F5E3946EDE}">
      <dgm:prSet/>
      <dgm:spPr/>
      <dgm:t>
        <a:bodyPr/>
        <a:lstStyle/>
        <a:p>
          <a:endParaRPr lang="ru-RU"/>
        </a:p>
      </dgm:t>
    </dgm:pt>
    <dgm:pt modelId="{FA3FAD40-17FE-4E70-80A2-3853D21196FA}" type="sibTrans" cxnId="{4ED26807-B095-4B7B-B8FF-B7F5E3946EDE}">
      <dgm:prSet/>
      <dgm:spPr/>
      <dgm:t>
        <a:bodyPr/>
        <a:lstStyle/>
        <a:p>
          <a:endParaRPr lang="ru-RU"/>
        </a:p>
      </dgm:t>
    </dgm:pt>
    <dgm:pt modelId="{E55DAC38-FD37-4428-AD7C-F2E5115E7857}">
      <dgm:prSet phldrT="[Текст]"/>
      <dgm:spPr>
        <a:solidFill>
          <a:srgbClr val="FFC000"/>
        </a:solidFill>
      </dgm:spPr>
      <dgm:t>
        <a:bodyPr/>
        <a:lstStyle/>
        <a:p>
          <a:r>
            <a:rPr lang="ru-RU" dirty="0"/>
            <a:t>Нетрадиционные объекты ИС</a:t>
          </a:r>
        </a:p>
      </dgm:t>
    </dgm:pt>
    <dgm:pt modelId="{74E4DC06-488C-4D0F-9613-8729EB45F354}" type="parTrans" cxnId="{065688EA-4162-4E12-A330-6C34EC6815B4}">
      <dgm:prSet/>
      <dgm:spPr/>
      <dgm:t>
        <a:bodyPr/>
        <a:lstStyle/>
        <a:p>
          <a:endParaRPr lang="ru-RU"/>
        </a:p>
      </dgm:t>
    </dgm:pt>
    <dgm:pt modelId="{4235F9CE-E351-4DE9-90E9-FFFDE232D4F2}" type="sibTrans" cxnId="{065688EA-4162-4E12-A330-6C34EC6815B4}">
      <dgm:prSet/>
      <dgm:spPr/>
      <dgm:t>
        <a:bodyPr/>
        <a:lstStyle/>
        <a:p>
          <a:endParaRPr lang="ru-RU"/>
        </a:p>
      </dgm:t>
    </dgm:pt>
    <dgm:pt modelId="{C2374B9B-DCFB-4600-9C14-832061CD29A9}">
      <dgm:prSet phldrT="[Текст]"/>
      <dgm:spPr>
        <a:solidFill>
          <a:srgbClr val="00B0F0"/>
        </a:solidFill>
      </dgm:spPr>
      <dgm:t>
        <a:bodyPr/>
        <a:lstStyle/>
        <a:p>
          <a:r>
            <a:rPr lang="ru-RU" dirty="0"/>
            <a:t>Товарные знаки</a:t>
          </a:r>
        </a:p>
      </dgm:t>
    </dgm:pt>
    <dgm:pt modelId="{995A1D79-D33A-4E26-96B9-69300ABEACC3}" type="parTrans" cxnId="{02E31648-DE6C-4F7C-8712-48E2FA4AA816}">
      <dgm:prSet/>
      <dgm:spPr/>
      <dgm:t>
        <a:bodyPr/>
        <a:lstStyle/>
        <a:p>
          <a:endParaRPr lang="ru-RU"/>
        </a:p>
      </dgm:t>
    </dgm:pt>
    <dgm:pt modelId="{BFA33F80-456A-4A11-BCE5-18FA5F39687E}" type="sibTrans" cxnId="{02E31648-DE6C-4F7C-8712-48E2FA4AA816}">
      <dgm:prSet/>
      <dgm:spPr/>
      <dgm:t>
        <a:bodyPr/>
        <a:lstStyle/>
        <a:p>
          <a:endParaRPr lang="ru-RU"/>
        </a:p>
      </dgm:t>
    </dgm:pt>
    <dgm:pt modelId="{4C7ABB19-3D9B-49D5-BEC7-D948547947A2}">
      <dgm:prSet phldrT="[Текст]"/>
      <dgm:spPr>
        <a:solidFill>
          <a:srgbClr val="00B0F0"/>
        </a:solidFill>
      </dgm:spPr>
      <dgm:t>
        <a:bodyPr/>
        <a:lstStyle/>
        <a:p>
          <a:r>
            <a:rPr lang="ru-RU" dirty="0"/>
            <a:t>Наименования мест происхождения товаров</a:t>
          </a:r>
        </a:p>
      </dgm:t>
    </dgm:pt>
    <dgm:pt modelId="{D99B2FBD-E717-400B-B5B3-A4D14DD84E20}" type="parTrans" cxnId="{D66978D2-DD3E-4784-922C-603B8E9493FA}">
      <dgm:prSet/>
      <dgm:spPr/>
      <dgm:t>
        <a:bodyPr/>
        <a:lstStyle/>
        <a:p>
          <a:endParaRPr lang="ru-RU"/>
        </a:p>
      </dgm:t>
    </dgm:pt>
    <dgm:pt modelId="{2C36BC1B-2251-4A78-972E-4AED2544A155}" type="sibTrans" cxnId="{D66978D2-DD3E-4784-922C-603B8E9493FA}">
      <dgm:prSet/>
      <dgm:spPr/>
      <dgm:t>
        <a:bodyPr/>
        <a:lstStyle/>
        <a:p>
          <a:endParaRPr lang="ru-RU"/>
        </a:p>
      </dgm:t>
    </dgm:pt>
    <dgm:pt modelId="{BD287056-23D2-4AC8-9DC5-E1BB98D59642}">
      <dgm:prSet phldrT="[Текст]"/>
      <dgm:spPr>
        <a:solidFill>
          <a:srgbClr val="00B0F0"/>
        </a:solidFill>
      </dgm:spPr>
      <dgm:t>
        <a:bodyPr/>
        <a:lstStyle/>
        <a:p>
          <a:r>
            <a:rPr lang="ru-RU" dirty="0"/>
            <a:t>Географические указания</a:t>
          </a:r>
        </a:p>
      </dgm:t>
    </dgm:pt>
    <dgm:pt modelId="{5418FB14-7F95-422A-9FCE-1170F2386019}" type="parTrans" cxnId="{0B2A70C2-8074-4244-B818-7CE91C3BB789}">
      <dgm:prSet/>
      <dgm:spPr/>
      <dgm:t>
        <a:bodyPr/>
        <a:lstStyle/>
        <a:p>
          <a:endParaRPr lang="ru-RU"/>
        </a:p>
      </dgm:t>
    </dgm:pt>
    <dgm:pt modelId="{2B669087-C72B-41D7-8C26-667CC1E7BF4A}" type="sibTrans" cxnId="{0B2A70C2-8074-4244-B818-7CE91C3BB789}">
      <dgm:prSet/>
      <dgm:spPr/>
      <dgm:t>
        <a:bodyPr/>
        <a:lstStyle/>
        <a:p>
          <a:endParaRPr lang="ru-RU"/>
        </a:p>
      </dgm:t>
    </dgm:pt>
    <dgm:pt modelId="{EF42AE23-551D-463D-AB1B-AFB3514B5B4B}">
      <dgm:prSet phldrT="[Текст]"/>
      <dgm:spPr>
        <a:solidFill>
          <a:srgbClr val="FF0000"/>
        </a:solidFill>
      </dgm:spPr>
      <dgm:t>
        <a:bodyPr/>
        <a:lstStyle/>
        <a:p>
          <a:r>
            <a:rPr lang="ru-RU" dirty="0"/>
            <a:t>Изобретения</a:t>
          </a:r>
        </a:p>
      </dgm:t>
    </dgm:pt>
    <dgm:pt modelId="{C611230E-C34C-4508-82C5-393E060F975A}" type="parTrans" cxnId="{E16AFD7C-6EE8-4C81-ABB8-C856B53E63D6}">
      <dgm:prSet/>
      <dgm:spPr/>
      <dgm:t>
        <a:bodyPr/>
        <a:lstStyle/>
        <a:p>
          <a:endParaRPr lang="ru-RU"/>
        </a:p>
      </dgm:t>
    </dgm:pt>
    <dgm:pt modelId="{34BD6537-BDE7-4423-A20F-918973B434B2}" type="sibTrans" cxnId="{E16AFD7C-6EE8-4C81-ABB8-C856B53E63D6}">
      <dgm:prSet/>
      <dgm:spPr/>
      <dgm:t>
        <a:bodyPr/>
        <a:lstStyle/>
        <a:p>
          <a:endParaRPr lang="ru-RU"/>
        </a:p>
      </dgm:t>
    </dgm:pt>
    <dgm:pt modelId="{E29E0941-9F45-48B2-BB23-BD1B8485142A}">
      <dgm:prSet phldrT="[Текст]"/>
      <dgm:spPr>
        <a:solidFill>
          <a:srgbClr val="FF0000"/>
        </a:solidFill>
      </dgm:spPr>
      <dgm:t>
        <a:bodyPr/>
        <a:lstStyle/>
        <a:p>
          <a:r>
            <a:rPr lang="ru-RU" dirty="0"/>
            <a:t>Промышленные образцы</a:t>
          </a:r>
        </a:p>
      </dgm:t>
    </dgm:pt>
    <dgm:pt modelId="{CA236911-8C55-49BB-9B41-99EA6FF999A7}" type="parTrans" cxnId="{A62EDDBC-5266-4C5C-BDDC-252CF2395B1A}">
      <dgm:prSet/>
      <dgm:spPr/>
      <dgm:t>
        <a:bodyPr/>
        <a:lstStyle/>
        <a:p>
          <a:endParaRPr lang="ru-RU"/>
        </a:p>
      </dgm:t>
    </dgm:pt>
    <dgm:pt modelId="{74A85110-2487-49B8-A257-265A1E1DC094}" type="sibTrans" cxnId="{A62EDDBC-5266-4C5C-BDDC-252CF2395B1A}">
      <dgm:prSet/>
      <dgm:spPr/>
      <dgm:t>
        <a:bodyPr/>
        <a:lstStyle/>
        <a:p>
          <a:endParaRPr lang="ru-RU"/>
        </a:p>
      </dgm:t>
    </dgm:pt>
    <dgm:pt modelId="{5EDC7962-EFB9-40A0-9234-6EE5E4DF2BD8}">
      <dgm:prSet phldrT="[Текст]"/>
      <dgm:spPr>
        <a:solidFill>
          <a:srgbClr val="FF0000"/>
        </a:solidFill>
      </dgm:spPr>
      <dgm:t>
        <a:bodyPr/>
        <a:lstStyle/>
        <a:p>
          <a:r>
            <a:rPr lang="ru-RU" dirty="0"/>
            <a:t>Полезные модели</a:t>
          </a:r>
        </a:p>
      </dgm:t>
    </dgm:pt>
    <dgm:pt modelId="{0ACB8E46-FA58-4B05-B98F-356092B6227B}" type="parTrans" cxnId="{0810CF29-E380-4535-8A48-3831855FC90E}">
      <dgm:prSet/>
      <dgm:spPr/>
      <dgm:t>
        <a:bodyPr/>
        <a:lstStyle/>
        <a:p>
          <a:endParaRPr lang="ru-RU"/>
        </a:p>
      </dgm:t>
    </dgm:pt>
    <dgm:pt modelId="{0C1A6122-DE38-4450-98AA-4F6159752350}" type="sibTrans" cxnId="{0810CF29-E380-4535-8A48-3831855FC90E}">
      <dgm:prSet/>
      <dgm:spPr/>
      <dgm:t>
        <a:bodyPr/>
        <a:lstStyle/>
        <a:p>
          <a:endParaRPr lang="ru-RU"/>
        </a:p>
      </dgm:t>
    </dgm:pt>
    <dgm:pt modelId="{67131002-63C3-4412-BEBA-339EFAA1D41F}">
      <dgm:prSet phldrT="[Текст]"/>
      <dgm:spPr>
        <a:solidFill>
          <a:srgbClr val="FFC000"/>
        </a:solidFill>
      </dgm:spPr>
      <dgm:t>
        <a:bodyPr/>
        <a:lstStyle/>
        <a:p>
          <a:r>
            <a:rPr lang="ru-RU" dirty="0"/>
            <a:t>Топологии интегральных микросхем</a:t>
          </a:r>
        </a:p>
      </dgm:t>
    </dgm:pt>
    <dgm:pt modelId="{53A1A464-898B-4F35-90C6-D4DBB3BDED32}" type="parTrans" cxnId="{EAA0DC4F-073D-4D50-B5EC-0C34E84BA693}">
      <dgm:prSet/>
      <dgm:spPr/>
      <dgm:t>
        <a:bodyPr/>
        <a:lstStyle/>
        <a:p>
          <a:endParaRPr lang="ru-RU"/>
        </a:p>
      </dgm:t>
    </dgm:pt>
    <dgm:pt modelId="{4DB87490-26F7-4A30-AAEF-831E3538E5DE}" type="sibTrans" cxnId="{EAA0DC4F-073D-4D50-B5EC-0C34E84BA693}">
      <dgm:prSet/>
      <dgm:spPr/>
      <dgm:t>
        <a:bodyPr/>
        <a:lstStyle/>
        <a:p>
          <a:endParaRPr lang="ru-RU"/>
        </a:p>
      </dgm:t>
    </dgm:pt>
    <dgm:pt modelId="{18918902-895C-416C-8DAC-3286BF5B01E4}">
      <dgm:prSet phldrT="[Текст]"/>
      <dgm:spPr>
        <a:solidFill>
          <a:srgbClr val="FFC000"/>
        </a:solidFill>
      </dgm:spPr>
      <dgm:t>
        <a:bodyPr/>
        <a:lstStyle/>
        <a:p>
          <a:r>
            <a:rPr lang="ru-RU" dirty="0"/>
            <a:t>Селекционные достижения</a:t>
          </a:r>
        </a:p>
      </dgm:t>
    </dgm:pt>
    <dgm:pt modelId="{576E609E-F53C-4906-B7B0-4CCEDF60FDF4}" type="parTrans" cxnId="{A1B631AD-7B90-4CD8-AEA9-E11088436F1E}">
      <dgm:prSet/>
      <dgm:spPr/>
      <dgm:t>
        <a:bodyPr/>
        <a:lstStyle/>
        <a:p>
          <a:endParaRPr lang="ru-RU"/>
        </a:p>
      </dgm:t>
    </dgm:pt>
    <dgm:pt modelId="{EA72F462-8875-4AEF-B74A-559107077D28}" type="sibTrans" cxnId="{A1B631AD-7B90-4CD8-AEA9-E11088436F1E}">
      <dgm:prSet/>
      <dgm:spPr/>
      <dgm:t>
        <a:bodyPr/>
        <a:lstStyle/>
        <a:p>
          <a:endParaRPr lang="ru-RU"/>
        </a:p>
      </dgm:t>
    </dgm:pt>
    <dgm:pt modelId="{3848A12C-8ECF-4F3C-85E6-0315791B36D4}" type="pres">
      <dgm:prSet presAssocID="{EDBDAC51-20D3-4F24-9044-848C9FFB9D01}" presName="hierChild1" presStyleCnt="0">
        <dgm:presLayoutVars>
          <dgm:orgChart val="1"/>
          <dgm:chPref val="1"/>
          <dgm:dir/>
          <dgm:animOne val="branch"/>
          <dgm:animLvl val="lvl"/>
          <dgm:resizeHandles/>
        </dgm:presLayoutVars>
      </dgm:prSet>
      <dgm:spPr/>
      <dgm:t>
        <a:bodyPr/>
        <a:lstStyle/>
        <a:p>
          <a:endParaRPr lang="ru-RU"/>
        </a:p>
      </dgm:t>
    </dgm:pt>
    <dgm:pt modelId="{8161B570-165A-46FC-A625-E4ED2080574C}" type="pres">
      <dgm:prSet presAssocID="{75882802-E8B6-42B7-891B-6E331535244A}" presName="hierRoot1" presStyleCnt="0">
        <dgm:presLayoutVars>
          <dgm:hierBranch val="init"/>
        </dgm:presLayoutVars>
      </dgm:prSet>
      <dgm:spPr/>
    </dgm:pt>
    <dgm:pt modelId="{16E94458-3942-42F0-B0D1-F2E42227950C}" type="pres">
      <dgm:prSet presAssocID="{75882802-E8B6-42B7-891B-6E331535244A}" presName="rootComposite1" presStyleCnt="0"/>
      <dgm:spPr/>
    </dgm:pt>
    <dgm:pt modelId="{85FC5EBF-9A96-447F-8849-0194F9E86295}" type="pres">
      <dgm:prSet presAssocID="{75882802-E8B6-42B7-891B-6E331535244A}" presName="rootText1" presStyleLbl="node0" presStyleIdx="0" presStyleCnt="1">
        <dgm:presLayoutVars>
          <dgm:chPref val="3"/>
        </dgm:presLayoutVars>
      </dgm:prSet>
      <dgm:spPr/>
      <dgm:t>
        <a:bodyPr/>
        <a:lstStyle/>
        <a:p>
          <a:endParaRPr lang="ru-RU"/>
        </a:p>
      </dgm:t>
    </dgm:pt>
    <dgm:pt modelId="{BF0816B9-E1F0-4490-B363-5676EAE0A9BB}" type="pres">
      <dgm:prSet presAssocID="{75882802-E8B6-42B7-891B-6E331535244A}" presName="rootConnector1" presStyleLbl="node1" presStyleIdx="0" presStyleCnt="0"/>
      <dgm:spPr/>
      <dgm:t>
        <a:bodyPr/>
        <a:lstStyle/>
        <a:p>
          <a:endParaRPr lang="ru-RU"/>
        </a:p>
      </dgm:t>
    </dgm:pt>
    <dgm:pt modelId="{E88BEA40-7C23-4E63-AACC-A2BCF484ADCB}" type="pres">
      <dgm:prSet presAssocID="{75882802-E8B6-42B7-891B-6E331535244A}" presName="hierChild2" presStyleCnt="0"/>
      <dgm:spPr/>
    </dgm:pt>
    <dgm:pt modelId="{8DD4DDA9-ACE1-4510-BECC-C57174DBD37B}" type="pres">
      <dgm:prSet presAssocID="{FC8F12A0-6463-4DF1-8068-63D5B4A386A1}" presName="Name37" presStyleLbl="parChTrans1D2" presStyleIdx="0" presStyleCnt="4"/>
      <dgm:spPr/>
      <dgm:t>
        <a:bodyPr/>
        <a:lstStyle/>
        <a:p>
          <a:endParaRPr lang="ru-RU"/>
        </a:p>
      </dgm:t>
    </dgm:pt>
    <dgm:pt modelId="{68023632-1D98-4C69-A5C3-8684059E2029}" type="pres">
      <dgm:prSet presAssocID="{981C1512-9B12-491B-A9C4-1174A100AC98}" presName="hierRoot2" presStyleCnt="0">
        <dgm:presLayoutVars>
          <dgm:hierBranch val="init"/>
        </dgm:presLayoutVars>
      </dgm:prSet>
      <dgm:spPr/>
    </dgm:pt>
    <dgm:pt modelId="{140B07D7-0787-4544-A4C1-C1475F04BE3A}" type="pres">
      <dgm:prSet presAssocID="{981C1512-9B12-491B-A9C4-1174A100AC98}" presName="rootComposite" presStyleCnt="0"/>
      <dgm:spPr/>
    </dgm:pt>
    <dgm:pt modelId="{3008AA05-ADE5-41EC-A5CC-EE61FACC4DE4}" type="pres">
      <dgm:prSet presAssocID="{981C1512-9B12-491B-A9C4-1174A100AC98}" presName="rootText" presStyleLbl="node2" presStyleIdx="0" presStyleCnt="3">
        <dgm:presLayoutVars>
          <dgm:chPref val="3"/>
        </dgm:presLayoutVars>
      </dgm:prSet>
      <dgm:spPr/>
      <dgm:t>
        <a:bodyPr/>
        <a:lstStyle/>
        <a:p>
          <a:endParaRPr lang="ru-RU"/>
        </a:p>
      </dgm:t>
    </dgm:pt>
    <dgm:pt modelId="{D987615E-0995-48C3-ACBC-E2E856B5337D}" type="pres">
      <dgm:prSet presAssocID="{981C1512-9B12-491B-A9C4-1174A100AC98}" presName="rootConnector" presStyleLbl="node2" presStyleIdx="0" presStyleCnt="3"/>
      <dgm:spPr/>
      <dgm:t>
        <a:bodyPr/>
        <a:lstStyle/>
        <a:p>
          <a:endParaRPr lang="ru-RU"/>
        </a:p>
      </dgm:t>
    </dgm:pt>
    <dgm:pt modelId="{44400993-E4D4-4088-AA66-8514CE93C195}" type="pres">
      <dgm:prSet presAssocID="{981C1512-9B12-491B-A9C4-1174A100AC98}" presName="hierChild4" presStyleCnt="0"/>
      <dgm:spPr/>
    </dgm:pt>
    <dgm:pt modelId="{379108F3-9E5B-4791-992E-6CF25AD8BAB3}" type="pres">
      <dgm:prSet presAssocID="{995A1D79-D33A-4E26-96B9-69300ABEACC3}" presName="Name37" presStyleLbl="parChTrans1D3" presStyleIdx="0" presStyleCnt="8"/>
      <dgm:spPr/>
      <dgm:t>
        <a:bodyPr/>
        <a:lstStyle/>
        <a:p>
          <a:endParaRPr lang="ru-RU"/>
        </a:p>
      </dgm:t>
    </dgm:pt>
    <dgm:pt modelId="{52FAD7E5-D99B-40E9-B67B-301B29BAE44B}" type="pres">
      <dgm:prSet presAssocID="{C2374B9B-DCFB-4600-9C14-832061CD29A9}" presName="hierRoot2" presStyleCnt="0">
        <dgm:presLayoutVars>
          <dgm:hierBranch val="init"/>
        </dgm:presLayoutVars>
      </dgm:prSet>
      <dgm:spPr/>
    </dgm:pt>
    <dgm:pt modelId="{18226176-C063-4427-ABCF-85B7186075DB}" type="pres">
      <dgm:prSet presAssocID="{C2374B9B-DCFB-4600-9C14-832061CD29A9}" presName="rootComposite" presStyleCnt="0"/>
      <dgm:spPr/>
    </dgm:pt>
    <dgm:pt modelId="{9B8BF313-112C-454A-89CC-3EB317B3A8ED}" type="pres">
      <dgm:prSet presAssocID="{C2374B9B-DCFB-4600-9C14-832061CD29A9}" presName="rootText" presStyleLbl="node3" presStyleIdx="0" presStyleCnt="8">
        <dgm:presLayoutVars>
          <dgm:chPref val="3"/>
        </dgm:presLayoutVars>
      </dgm:prSet>
      <dgm:spPr/>
      <dgm:t>
        <a:bodyPr/>
        <a:lstStyle/>
        <a:p>
          <a:endParaRPr lang="ru-RU"/>
        </a:p>
      </dgm:t>
    </dgm:pt>
    <dgm:pt modelId="{97F1A595-4117-4528-BCCF-03CF73727D27}" type="pres">
      <dgm:prSet presAssocID="{C2374B9B-DCFB-4600-9C14-832061CD29A9}" presName="rootConnector" presStyleLbl="node3" presStyleIdx="0" presStyleCnt="8"/>
      <dgm:spPr/>
      <dgm:t>
        <a:bodyPr/>
        <a:lstStyle/>
        <a:p>
          <a:endParaRPr lang="ru-RU"/>
        </a:p>
      </dgm:t>
    </dgm:pt>
    <dgm:pt modelId="{2BC34064-A9A6-4610-911D-868C8F9CC551}" type="pres">
      <dgm:prSet presAssocID="{C2374B9B-DCFB-4600-9C14-832061CD29A9}" presName="hierChild4" presStyleCnt="0"/>
      <dgm:spPr/>
    </dgm:pt>
    <dgm:pt modelId="{578B7E2F-EA5B-4D5D-A831-E59286C58951}" type="pres">
      <dgm:prSet presAssocID="{C2374B9B-DCFB-4600-9C14-832061CD29A9}" presName="hierChild5" presStyleCnt="0"/>
      <dgm:spPr/>
    </dgm:pt>
    <dgm:pt modelId="{1869F22E-15E5-4215-BA21-EFB3622927DE}" type="pres">
      <dgm:prSet presAssocID="{D99B2FBD-E717-400B-B5B3-A4D14DD84E20}" presName="Name37" presStyleLbl="parChTrans1D3" presStyleIdx="1" presStyleCnt="8"/>
      <dgm:spPr/>
      <dgm:t>
        <a:bodyPr/>
        <a:lstStyle/>
        <a:p>
          <a:endParaRPr lang="ru-RU"/>
        </a:p>
      </dgm:t>
    </dgm:pt>
    <dgm:pt modelId="{7D0EBA90-AE5B-4A2C-AA24-7BADD1EFB766}" type="pres">
      <dgm:prSet presAssocID="{4C7ABB19-3D9B-49D5-BEC7-D948547947A2}" presName="hierRoot2" presStyleCnt="0">
        <dgm:presLayoutVars>
          <dgm:hierBranch val="init"/>
        </dgm:presLayoutVars>
      </dgm:prSet>
      <dgm:spPr/>
    </dgm:pt>
    <dgm:pt modelId="{2CC90E14-672C-4C2A-9465-BAF4DA88853B}" type="pres">
      <dgm:prSet presAssocID="{4C7ABB19-3D9B-49D5-BEC7-D948547947A2}" presName="rootComposite" presStyleCnt="0"/>
      <dgm:spPr/>
    </dgm:pt>
    <dgm:pt modelId="{D1157B13-AC31-4800-9CC9-E462FB5B9E08}" type="pres">
      <dgm:prSet presAssocID="{4C7ABB19-3D9B-49D5-BEC7-D948547947A2}" presName="rootText" presStyleLbl="node3" presStyleIdx="1" presStyleCnt="8">
        <dgm:presLayoutVars>
          <dgm:chPref val="3"/>
        </dgm:presLayoutVars>
      </dgm:prSet>
      <dgm:spPr/>
      <dgm:t>
        <a:bodyPr/>
        <a:lstStyle/>
        <a:p>
          <a:endParaRPr lang="ru-RU"/>
        </a:p>
      </dgm:t>
    </dgm:pt>
    <dgm:pt modelId="{1D51233F-C497-47A3-89C6-80F98A9A6310}" type="pres">
      <dgm:prSet presAssocID="{4C7ABB19-3D9B-49D5-BEC7-D948547947A2}" presName="rootConnector" presStyleLbl="node3" presStyleIdx="1" presStyleCnt="8"/>
      <dgm:spPr/>
      <dgm:t>
        <a:bodyPr/>
        <a:lstStyle/>
        <a:p>
          <a:endParaRPr lang="ru-RU"/>
        </a:p>
      </dgm:t>
    </dgm:pt>
    <dgm:pt modelId="{E7727F16-B6FA-4D31-B379-938F650F291B}" type="pres">
      <dgm:prSet presAssocID="{4C7ABB19-3D9B-49D5-BEC7-D948547947A2}" presName="hierChild4" presStyleCnt="0"/>
      <dgm:spPr/>
    </dgm:pt>
    <dgm:pt modelId="{FFE2DCC5-BDC3-4082-AE4C-F9DB19664E80}" type="pres">
      <dgm:prSet presAssocID="{4C7ABB19-3D9B-49D5-BEC7-D948547947A2}" presName="hierChild5" presStyleCnt="0"/>
      <dgm:spPr/>
    </dgm:pt>
    <dgm:pt modelId="{7B30B652-F25E-452B-94BF-E3F27E3B57AC}" type="pres">
      <dgm:prSet presAssocID="{5418FB14-7F95-422A-9FCE-1170F2386019}" presName="Name37" presStyleLbl="parChTrans1D3" presStyleIdx="2" presStyleCnt="8"/>
      <dgm:spPr/>
      <dgm:t>
        <a:bodyPr/>
        <a:lstStyle/>
        <a:p>
          <a:endParaRPr lang="ru-RU"/>
        </a:p>
      </dgm:t>
    </dgm:pt>
    <dgm:pt modelId="{1F6600B8-C0FE-4368-A471-481FFE1F110E}" type="pres">
      <dgm:prSet presAssocID="{BD287056-23D2-4AC8-9DC5-E1BB98D59642}" presName="hierRoot2" presStyleCnt="0">
        <dgm:presLayoutVars>
          <dgm:hierBranch val="init"/>
        </dgm:presLayoutVars>
      </dgm:prSet>
      <dgm:spPr/>
    </dgm:pt>
    <dgm:pt modelId="{C0B74BC9-775D-4DCE-ACE5-65DA08CE30EA}" type="pres">
      <dgm:prSet presAssocID="{BD287056-23D2-4AC8-9DC5-E1BB98D59642}" presName="rootComposite" presStyleCnt="0"/>
      <dgm:spPr/>
    </dgm:pt>
    <dgm:pt modelId="{614B1326-6E6D-4440-8806-CF58D7E22031}" type="pres">
      <dgm:prSet presAssocID="{BD287056-23D2-4AC8-9DC5-E1BB98D59642}" presName="rootText" presStyleLbl="node3" presStyleIdx="2" presStyleCnt="8">
        <dgm:presLayoutVars>
          <dgm:chPref val="3"/>
        </dgm:presLayoutVars>
      </dgm:prSet>
      <dgm:spPr/>
      <dgm:t>
        <a:bodyPr/>
        <a:lstStyle/>
        <a:p>
          <a:endParaRPr lang="ru-RU"/>
        </a:p>
      </dgm:t>
    </dgm:pt>
    <dgm:pt modelId="{EF5C2652-2631-49D0-9579-1D5E6AC8AF30}" type="pres">
      <dgm:prSet presAssocID="{BD287056-23D2-4AC8-9DC5-E1BB98D59642}" presName="rootConnector" presStyleLbl="node3" presStyleIdx="2" presStyleCnt="8"/>
      <dgm:spPr/>
      <dgm:t>
        <a:bodyPr/>
        <a:lstStyle/>
        <a:p>
          <a:endParaRPr lang="ru-RU"/>
        </a:p>
      </dgm:t>
    </dgm:pt>
    <dgm:pt modelId="{3B4EBB0C-5FB7-4C0E-BD19-B544419C6AD5}" type="pres">
      <dgm:prSet presAssocID="{BD287056-23D2-4AC8-9DC5-E1BB98D59642}" presName="hierChild4" presStyleCnt="0"/>
      <dgm:spPr/>
    </dgm:pt>
    <dgm:pt modelId="{E49019A3-E95B-491C-B2E5-9BD225C0184E}" type="pres">
      <dgm:prSet presAssocID="{BD287056-23D2-4AC8-9DC5-E1BB98D59642}" presName="hierChild5" presStyleCnt="0"/>
      <dgm:spPr/>
    </dgm:pt>
    <dgm:pt modelId="{D652587A-FA38-4FD5-AE28-EA4CDD3C011E}" type="pres">
      <dgm:prSet presAssocID="{981C1512-9B12-491B-A9C4-1174A100AC98}" presName="hierChild5" presStyleCnt="0"/>
      <dgm:spPr/>
    </dgm:pt>
    <dgm:pt modelId="{AC824BEC-FA4D-4655-9E17-C8BB8B7623EE}" type="pres">
      <dgm:prSet presAssocID="{FDE75469-C61C-460D-A85E-DF74A5430C75}" presName="Name37" presStyleLbl="parChTrans1D2" presStyleIdx="1" presStyleCnt="4"/>
      <dgm:spPr/>
      <dgm:t>
        <a:bodyPr/>
        <a:lstStyle/>
        <a:p>
          <a:endParaRPr lang="ru-RU"/>
        </a:p>
      </dgm:t>
    </dgm:pt>
    <dgm:pt modelId="{FCD4FB75-E028-4346-95BE-709C25FB870F}" type="pres">
      <dgm:prSet presAssocID="{C7BCB539-35F6-4F26-8EC8-9BE1AA484B59}" presName="hierRoot2" presStyleCnt="0">
        <dgm:presLayoutVars>
          <dgm:hierBranch val="init"/>
        </dgm:presLayoutVars>
      </dgm:prSet>
      <dgm:spPr/>
    </dgm:pt>
    <dgm:pt modelId="{5F3C87FB-C60D-4A33-90BF-CE96F06F805A}" type="pres">
      <dgm:prSet presAssocID="{C7BCB539-35F6-4F26-8EC8-9BE1AA484B59}" presName="rootComposite" presStyleCnt="0"/>
      <dgm:spPr/>
    </dgm:pt>
    <dgm:pt modelId="{ECD7BDEB-86F6-4581-9133-CE1381750DD4}" type="pres">
      <dgm:prSet presAssocID="{C7BCB539-35F6-4F26-8EC8-9BE1AA484B59}" presName="rootText" presStyleLbl="node2" presStyleIdx="1" presStyleCnt="3">
        <dgm:presLayoutVars>
          <dgm:chPref val="3"/>
        </dgm:presLayoutVars>
      </dgm:prSet>
      <dgm:spPr/>
      <dgm:t>
        <a:bodyPr/>
        <a:lstStyle/>
        <a:p>
          <a:endParaRPr lang="ru-RU"/>
        </a:p>
      </dgm:t>
    </dgm:pt>
    <dgm:pt modelId="{E98BF410-F11B-4D9F-9FCD-DD2FB8711A07}" type="pres">
      <dgm:prSet presAssocID="{C7BCB539-35F6-4F26-8EC8-9BE1AA484B59}" presName="rootConnector" presStyleLbl="node2" presStyleIdx="1" presStyleCnt="3"/>
      <dgm:spPr/>
      <dgm:t>
        <a:bodyPr/>
        <a:lstStyle/>
        <a:p>
          <a:endParaRPr lang="ru-RU"/>
        </a:p>
      </dgm:t>
    </dgm:pt>
    <dgm:pt modelId="{DBEF463B-3234-4768-BDB0-686C6756C1AF}" type="pres">
      <dgm:prSet presAssocID="{C7BCB539-35F6-4F26-8EC8-9BE1AA484B59}" presName="hierChild4" presStyleCnt="0"/>
      <dgm:spPr/>
    </dgm:pt>
    <dgm:pt modelId="{75279A4F-F1CF-473B-9945-69DD94461995}" type="pres">
      <dgm:prSet presAssocID="{C611230E-C34C-4508-82C5-393E060F975A}" presName="Name37" presStyleLbl="parChTrans1D3" presStyleIdx="3" presStyleCnt="8"/>
      <dgm:spPr/>
      <dgm:t>
        <a:bodyPr/>
        <a:lstStyle/>
        <a:p>
          <a:endParaRPr lang="ru-RU"/>
        </a:p>
      </dgm:t>
    </dgm:pt>
    <dgm:pt modelId="{2892D589-B63C-4166-9AF6-71A13A6008D7}" type="pres">
      <dgm:prSet presAssocID="{EF42AE23-551D-463D-AB1B-AFB3514B5B4B}" presName="hierRoot2" presStyleCnt="0">
        <dgm:presLayoutVars>
          <dgm:hierBranch val="init"/>
        </dgm:presLayoutVars>
      </dgm:prSet>
      <dgm:spPr/>
    </dgm:pt>
    <dgm:pt modelId="{D0703487-4F46-48CE-A631-8D003DE6D129}" type="pres">
      <dgm:prSet presAssocID="{EF42AE23-551D-463D-AB1B-AFB3514B5B4B}" presName="rootComposite" presStyleCnt="0"/>
      <dgm:spPr/>
    </dgm:pt>
    <dgm:pt modelId="{12B558C5-0D1A-4E80-BAD3-073B8B48F8D0}" type="pres">
      <dgm:prSet presAssocID="{EF42AE23-551D-463D-AB1B-AFB3514B5B4B}" presName="rootText" presStyleLbl="node3" presStyleIdx="3" presStyleCnt="8">
        <dgm:presLayoutVars>
          <dgm:chPref val="3"/>
        </dgm:presLayoutVars>
      </dgm:prSet>
      <dgm:spPr/>
      <dgm:t>
        <a:bodyPr/>
        <a:lstStyle/>
        <a:p>
          <a:endParaRPr lang="ru-RU"/>
        </a:p>
      </dgm:t>
    </dgm:pt>
    <dgm:pt modelId="{4201628F-377A-493B-8BD4-CBF584F59B06}" type="pres">
      <dgm:prSet presAssocID="{EF42AE23-551D-463D-AB1B-AFB3514B5B4B}" presName="rootConnector" presStyleLbl="node3" presStyleIdx="3" presStyleCnt="8"/>
      <dgm:spPr/>
      <dgm:t>
        <a:bodyPr/>
        <a:lstStyle/>
        <a:p>
          <a:endParaRPr lang="ru-RU"/>
        </a:p>
      </dgm:t>
    </dgm:pt>
    <dgm:pt modelId="{34E30966-3547-4C95-A694-27934BE2D9C2}" type="pres">
      <dgm:prSet presAssocID="{EF42AE23-551D-463D-AB1B-AFB3514B5B4B}" presName="hierChild4" presStyleCnt="0"/>
      <dgm:spPr/>
    </dgm:pt>
    <dgm:pt modelId="{170888E2-7D9F-43BC-8C9E-6F18BA1EB587}" type="pres">
      <dgm:prSet presAssocID="{EF42AE23-551D-463D-AB1B-AFB3514B5B4B}" presName="hierChild5" presStyleCnt="0"/>
      <dgm:spPr/>
    </dgm:pt>
    <dgm:pt modelId="{7AAE31A5-436E-4A96-A76A-8705F9C1F7AC}" type="pres">
      <dgm:prSet presAssocID="{CA236911-8C55-49BB-9B41-99EA6FF999A7}" presName="Name37" presStyleLbl="parChTrans1D3" presStyleIdx="4" presStyleCnt="8"/>
      <dgm:spPr/>
      <dgm:t>
        <a:bodyPr/>
        <a:lstStyle/>
        <a:p>
          <a:endParaRPr lang="ru-RU"/>
        </a:p>
      </dgm:t>
    </dgm:pt>
    <dgm:pt modelId="{BF215942-351F-41E6-859F-7CD71C528802}" type="pres">
      <dgm:prSet presAssocID="{E29E0941-9F45-48B2-BB23-BD1B8485142A}" presName="hierRoot2" presStyleCnt="0">
        <dgm:presLayoutVars>
          <dgm:hierBranch val="init"/>
        </dgm:presLayoutVars>
      </dgm:prSet>
      <dgm:spPr/>
    </dgm:pt>
    <dgm:pt modelId="{A1BEC81C-9C23-4BF1-9A4D-521FDF457C83}" type="pres">
      <dgm:prSet presAssocID="{E29E0941-9F45-48B2-BB23-BD1B8485142A}" presName="rootComposite" presStyleCnt="0"/>
      <dgm:spPr/>
    </dgm:pt>
    <dgm:pt modelId="{32197800-76A9-4D5B-9D4B-78669223956A}" type="pres">
      <dgm:prSet presAssocID="{E29E0941-9F45-48B2-BB23-BD1B8485142A}" presName="rootText" presStyleLbl="node3" presStyleIdx="4" presStyleCnt="8">
        <dgm:presLayoutVars>
          <dgm:chPref val="3"/>
        </dgm:presLayoutVars>
      </dgm:prSet>
      <dgm:spPr/>
      <dgm:t>
        <a:bodyPr/>
        <a:lstStyle/>
        <a:p>
          <a:endParaRPr lang="ru-RU"/>
        </a:p>
      </dgm:t>
    </dgm:pt>
    <dgm:pt modelId="{697D3246-82A1-4F4D-9B3E-1862787F1D3A}" type="pres">
      <dgm:prSet presAssocID="{E29E0941-9F45-48B2-BB23-BD1B8485142A}" presName="rootConnector" presStyleLbl="node3" presStyleIdx="4" presStyleCnt="8"/>
      <dgm:spPr/>
      <dgm:t>
        <a:bodyPr/>
        <a:lstStyle/>
        <a:p>
          <a:endParaRPr lang="ru-RU"/>
        </a:p>
      </dgm:t>
    </dgm:pt>
    <dgm:pt modelId="{CC3A2737-50DD-4E26-8961-9CE6FDC3D8A1}" type="pres">
      <dgm:prSet presAssocID="{E29E0941-9F45-48B2-BB23-BD1B8485142A}" presName="hierChild4" presStyleCnt="0"/>
      <dgm:spPr/>
    </dgm:pt>
    <dgm:pt modelId="{42FB196E-098D-433C-9464-70F13F527212}" type="pres">
      <dgm:prSet presAssocID="{E29E0941-9F45-48B2-BB23-BD1B8485142A}" presName="hierChild5" presStyleCnt="0"/>
      <dgm:spPr/>
    </dgm:pt>
    <dgm:pt modelId="{2A4FF602-3635-4499-BD7C-8C476C5E6AC1}" type="pres">
      <dgm:prSet presAssocID="{0ACB8E46-FA58-4B05-B98F-356092B6227B}" presName="Name37" presStyleLbl="parChTrans1D3" presStyleIdx="5" presStyleCnt="8"/>
      <dgm:spPr/>
      <dgm:t>
        <a:bodyPr/>
        <a:lstStyle/>
        <a:p>
          <a:endParaRPr lang="ru-RU"/>
        </a:p>
      </dgm:t>
    </dgm:pt>
    <dgm:pt modelId="{B828CDE2-D48F-4DDD-9420-1E73381C3201}" type="pres">
      <dgm:prSet presAssocID="{5EDC7962-EFB9-40A0-9234-6EE5E4DF2BD8}" presName="hierRoot2" presStyleCnt="0">
        <dgm:presLayoutVars>
          <dgm:hierBranch val="init"/>
        </dgm:presLayoutVars>
      </dgm:prSet>
      <dgm:spPr/>
    </dgm:pt>
    <dgm:pt modelId="{524B35AC-E252-483C-AA0E-1DC69FAAF10E}" type="pres">
      <dgm:prSet presAssocID="{5EDC7962-EFB9-40A0-9234-6EE5E4DF2BD8}" presName="rootComposite" presStyleCnt="0"/>
      <dgm:spPr/>
    </dgm:pt>
    <dgm:pt modelId="{C61CC88B-AC40-4AE0-A1BE-2E210421A0F6}" type="pres">
      <dgm:prSet presAssocID="{5EDC7962-EFB9-40A0-9234-6EE5E4DF2BD8}" presName="rootText" presStyleLbl="node3" presStyleIdx="5" presStyleCnt="8">
        <dgm:presLayoutVars>
          <dgm:chPref val="3"/>
        </dgm:presLayoutVars>
      </dgm:prSet>
      <dgm:spPr/>
      <dgm:t>
        <a:bodyPr/>
        <a:lstStyle/>
        <a:p>
          <a:endParaRPr lang="ru-RU"/>
        </a:p>
      </dgm:t>
    </dgm:pt>
    <dgm:pt modelId="{835BCD76-16DA-48D9-B74A-CFDF5364C327}" type="pres">
      <dgm:prSet presAssocID="{5EDC7962-EFB9-40A0-9234-6EE5E4DF2BD8}" presName="rootConnector" presStyleLbl="node3" presStyleIdx="5" presStyleCnt="8"/>
      <dgm:spPr/>
      <dgm:t>
        <a:bodyPr/>
        <a:lstStyle/>
        <a:p>
          <a:endParaRPr lang="ru-RU"/>
        </a:p>
      </dgm:t>
    </dgm:pt>
    <dgm:pt modelId="{2695BF87-2773-44B5-A096-9BA6DCC8B5F2}" type="pres">
      <dgm:prSet presAssocID="{5EDC7962-EFB9-40A0-9234-6EE5E4DF2BD8}" presName="hierChild4" presStyleCnt="0"/>
      <dgm:spPr/>
    </dgm:pt>
    <dgm:pt modelId="{3000026C-68D7-4407-8069-9631E35A2EB3}" type="pres">
      <dgm:prSet presAssocID="{5EDC7962-EFB9-40A0-9234-6EE5E4DF2BD8}" presName="hierChild5" presStyleCnt="0"/>
      <dgm:spPr/>
    </dgm:pt>
    <dgm:pt modelId="{732821DF-FB99-41E2-BB21-8425AF031A62}" type="pres">
      <dgm:prSet presAssocID="{C7BCB539-35F6-4F26-8EC8-9BE1AA484B59}" presName="hierChild5" presStyleCnt="0"/>
      <dgm:spPr/>
    </dgm:pt>
    <dgm:pt modelId="{46DA14D6-0670-4793-9138-8A51188F8548}" type="pres">
      <dgm:prSet presAssocID="{74E4DC06-488C-4D0F-9613-8729EB45F354}" presName="Name37" presStyleLbl="parChTrans1D2" presStyleIdx="2" presStyleCnt="4"/>
      <dgm:spPr/>
      <dgm:t>
        <a:bodyPr/>
        <a:lstStyle/>
        <a:p>
          <a:endParaRPr lang="ru-RU"/>
        </a:p>
      </dgm:t>
    </dgm:pt>
    <dgm:pt modelId="{D30E991E-8663-4F02-A2AB-1659C5C94232}" type="pres">
      <dgm:prSet presAssocID="{E55DAC38-FD37-4428-AD7C-F2E5115E7857}" presName="hierRoot2" presStyleCnt="0">
        <dgm:presLayoutVars>
          <dgm:hierBranch val="init"/>
        </dgm:presLayoutVars>
      </dgm:prSet>
      <dgm:spPr/>
    </dgm:pt>
    <dgm:pt modelId="{3737B53D-969B-4CC4-BDAE-BD16A77F2B21}" type="pres">
      <dgm:prSet presAssocID="{E55DAC38-FD37-4428-AD7C-F2E5115E7857}" presName="rootComposite" presStyleCnt="0"/>
      <dgm:spPr/>
    </dgm:pt>
    <dgm:pt modelId="{2C0A53C4-E749-429C-9634-FD5439B5D268}" type="pres">
      <dgm:prSet presAssocID="{E55DAC38-FD37-4428-AD7C-F2E5115E7857}" presName="rootText" presStyleLbl="node2" presStyleIdx="2" presStyleCnt="3">
        <dgm:presLayoutVars>
          <dgm:chPref val="3"/>
        </dgm:presLayoutVars>
      </dgm:prSet>
      <dgm:spPr/>
      <dgm:t>
        <a:bodyPr/>
        <a:lstStyle/>
        <a:p>
          <a:endParaRPr lang="ru-RU"/>
        </a:p>
      </dgm:t>
    </dgm:pt>
    <dgm:pt modelId="{FA136C16-075C-424F-98F0-BDF370D4D4BB}" type="pres">
      <dgm:prSet presAssocID="{E55DAC38-FD37-4428-AD7C-F2E5115E7857}" presName="rootConnector" presStyleLbl="node2" presStyleIdx="2" presStyleCnt="3"/>
      <dgm:spPr/>
      <dgm:t>
        <a:bodyPr/>
        <a:lstStyle/>
        <a:p>
          <a:endParaRPr lang="ru-RU"/>
        </a:p>
      </dgm:t>
    </dgm:pt>
    <dgm:pt modelId="{57563FE5-569A-4B21-94E9-620C87E819FD}" type="pres">
      <dgm:prSet presAssocID="{E55DAC38-FD37-4428-AD7C-F2E5115E7857}" presName="hierChild4" presStyleCnt="0"/>
      <dgm:spPr/>
    </dgm:pt>
    <dgm:pt modelId="{46D2FC90-88CF-46EE-9E5B-EBCCFE3DC770}" type="pres">
      <dgm:prSet presAssocID="{53A1A464-898B-4F35-90C6-D4DBB3BDED32}" presName="Name37" presStyleLbl="parChTrans1D3" presStyleIdx="6" presStyleCnt="8"/>
      <dgm:spPr/>
      <dgm:t>
        <a:bodyPr/>
        <a:lstStyle/>
        <a:p>
          <a:endParaRPr lang="ru-RU"/>
        </a:p>
      </dgm:t>
    </dgm:pt>
    <dgm:pt modelId="{99BC5584-3B15-488B-A60A-8C82D3D54A38}" type="pres">
      <dgm:prSet presAssocID="{67131002-63C3-4412-BEBA-339EFAA1D41F}" presName="hierRoot2" presStyleCnt="0">
        <dgm:presLayoutVars>
          <dgm:hierBranch val="init"/>
        </dgm:presLayoutVars>
      </dgm:prSet>
      <dgm:spPr/>
    </dgm:pt>
    <dgm:pt modelId="{35E3D6A0-0905-42FA-BCA6-267958B2F050}" type="pres">
      <dgm:prSet presAssocID="{67131002-63C3-4412-BEBA-339EFAA1D41F}" presName="rootComposite" presStyleCnt="0"/>
      <dgm:spPr/>
    </dgm:pt>
    <dgm:pt modelId="{1B3B2D2C-650D-4E56-BDBC-82ADAFBCFE2E}" type="pres">
      <dgm:prSet presAssocID="{67131002-63C3-4412-BEBA-339EFAA1D41F}" presName="rootText" presStyleLbl="node3" presStyleIdx="6" presStyleCnt="8">
        <dgm:presLayoutVars>
          <dgm:chPref val="3"/>
        </dgm:presLayoutVars>
      </dgm:prSet>
      <dgm:spPr/>
      <dgm:t>
        <a:bodyPr/>
        <a:lstStyle/>
        <a:p>
          <a:endParaRPr lang="ru-RU"/>
        </a:p>
      </dgm:t>
    </dgm:pt>
    <dgm:pt modelId="{CF1993AC-6780-4CE6-8BFD-06E8077F7BCC}" type="pres">
      <dgm:prSet presAssocID="{67131002-63C3-4412-BEBA-339EFAA1D41F}" presName="rootConnector" presStyleLbl="node3" presStyleIdx="6" presStyleCnt="8"/>
      <dgm:spPr/>
      <dgm:t>
        <a:bodyPr/>
        <a:lstStyle/>
        <a:p>
          <a:endParaRPr lang="ru-RU"/>
        </a:p>
      </dgm:t>
    </dgm:pt>
    <dgm:pt modelId="{369D1967-0F7F-4079-AC45-984861A2B368}" type="pres">
      <dgm:prSet presAssocID="{67131002-63C3-4412-BEBA-339EFAA1D41F}" presName="hierChild4" presStyleCnt="0"/>
      <dgm:spPr/>
    </dgm:pt>
    <dgm:pt modelId="{00229A59-2364-4BDE-8342-A9DE211A3AA2}" type="pres">
      <dgm:prSet presAssocID="{67131002-63C3-4412-BEBA-339EFAA1D41F}" presName="hierChild5" presStyleCnt="0"/>
      <dgm:spPr/>
    </dgm:pt>
    <dgm:pt modelId="{847F06E1-8AC6-40A1-8F0F-9DEC8DD6BBA2}" type="pres">
      <dgm:prSet presAssocID="{576E609E-F53C-4906-B7B0-4CCEDF60FDF4}" presName="Name37" presStyleLbl="parChTrans1D3" presStyleIdx="7" presStyleCnt="8"/>
      <dgm:spPr/>
      <dgm:t>
        <a:bodyPr/>
        <a:lstStyle/>
        <a:p>
          <a:endParaRPr lang="ru-RU"/>
        </a:p>
      </dgm:t>
    </dgm:pt>
    <dgm:pt modelId="{64A7016D-6168-4D98-BF09-049A0FFD117D}" type="pres">
      <dgm:prSet presAssocID="{18918902-895C-416C-8DAC-3286BF5B01E4}" presName="hierRoot2" presStyleCnt="0">
        <dgm:presLayoutVars>
          <dgm:hierBranch val="init"/>
        </dgm:presLayoutVars>
      </dgm:prSet>
      <dgm:spPr/>
    </dgm:pt>
    <dgm:pt modelId="{FE5C2945-29EF-490E-B3C3-1FB4A80F76FA}" type="pres">
      <dgm:prSet presAssocID="{18918902-895C-416C-8DAC-3286BF5B01E4}" presName="rootComposite" presStyleCnt="0"/>
      <dgm:spPr/>
    </dgm:pt>
    <dgm:pt modelId="{58EA28B9-53C2-4E15-BE8B-ECDC77012FC1}" type="pres">
      <dgm:prSet presAssocID="{18918902-895C-416C-8DAC-3286BF5B01E4}" presName="rootText" presStyleLbl="node3" presStyleIdx="7" presStyleCnt="8">
        <dgm:presLayoutVars>
          <dgm:chPref val="3"/>
        </dgm:presLayoutVars>
      </dgm:prSet>
      <dgm:spPr/>
      <dgm:t>
        <a:bodyPr/>
        <a:lstStyle/>
        <a:p>
          <a:endParaRPr lang="ru-RU"/>
        </a:p>
      </dgm:t>
    </dgm:pt>
    <dgm:pt modelId="{D404534E-784D-417B-A8AB-1ABE322E34AE}" type="pres">
      <dgm:prSet presAssocID="{18918902-895C-416C-8DAC-3286BF5B01E4}" presName="rootConnector" presStyleLbl="node3" presStyleIdx="7" presStyleCnt="8"/>
      <dgm:spPr/>
      <dgm:t>
        <a:bodyPr/>
        <a:lstStyle/>
        <a:p>
          <a:endParaRPr lang="ru-RU"/>
        </a:p>
      </dgm:t>
    </dgm:pt>
    <dgm:pt modelId="{D6DED068-83AA-4D64-BC27-074A466A6928}" type="pres">
      <dgm:prSet presAssocID="{18918902-895C-416C-8DAC-3286BF5B01E4}" presName="hierChild4" presStyleCnt="0"/>
      <dgm:spPr/>
    </dgm:pt>
    <dgm:pt modelId="{D7CCB564-1F3A-446E-A62E-D6842E928D86}" type="pres">
      <dgm:prSet presAssocID="{18918902-895C-416C-8DAC-3286BF5B01E4}" presName="hierChild5" presStyleCnt="0"/>
      <dgm:spPr/>
    </dgm:pt>
    <dgm:pt modelId="{CE79AF20-5FF9-44F1-BB78-F8469CB1E4F4}" type="pres">
      <dgm:prSet presAssocID="{E55DAC38-FD37-4428-AD7C-F2E5115E7857}" presName="hierChild5" presStyleCnt="0"/>
      <dgm:spPr/>
    </dgm:pt>
    <dgm:pt modelId="{9C70FB93-C2D3-45FB-9DCB-5EA61DE67102}" type="pres">
      <dgm:prSet presAssocID="{75882802-E8B6-42B7-891B-6E331535244A}" presName="hierChild3" presStyleCnt="0"/>
      <dgm:spPr/>
    </dgm:pt>
    <dgm:pt modelId="{AA91A010-0484-4EBF-9A39-3200DA46F68E}" type="pres">
      <dgm:prSet presAssocID="{26185AC5-959B-4B3C-B156-E8E586E6BAD5}" presName="Name111" presStyleLbl="parChTrans1D2" presStyleIdx="3" presStyleCnt="4"/>
      <dgm:spPr/>
      <dgm:t>
        <a:bodyPr/>
        <a:lstStyle/>
        <a:p>
          <a:endParaRPr lang="ru-RU"/>
        </a:p>
      </dgm:t>
    </dgm:pt>
    <dgm:pt modelId="{A7527DB3-AF86-4BB0-828D-D3BCC3850F75}" type="pres">
      <dgm:prSet presAssocID="{7F87645D-56BD-47C5-BE40-E4639FF6FC81}" presName="hierRoot3" presStyleCnt="0">
        <dgm:presLayoutVars>
          <dgm:hierBranch val="init"/>
        </dgm:presLayoutVars>
      </dgm:prSet>
      <dgm:spPr/>
    </dgm:pt>
    <dgm:pt modelId="{A08B0D13-C3DD-4461-AF57-0C5341F7BF39}" type="pres">
      <dgm:prSet presAssocID="{7F87645D-56BD-47C5-BE40-E4639FF6FC81}" presName="rootComposite3" presStyleCnt="0"/>
      <dgm:spPr/>
    </dgm:pt>
    <dgm:pt modelId="{389A529E-1D6C-4861-9FD6-83251300FDF5}" type="pres">
      <dgm:prSet presAssocID="{7F87645D-56BD-47C5-BE40-E4639FF6FC81}" presName="rootText3" presStyleLbl="asst1" presStyleIdx="0" presStyleCnt="1">
        <dgm:presLayoutVars>
          <dgm:chPref val="3"/>
        </dgm:presLayoutVars>
      </dgm:prSet>
      <dgm:spPr/>
      <dgm:t>
        <a:bodyPr/>
        <a:lstStyle/>
        <a:p>
          <a:endParaRPr lang="ru-RU"/>
        </a:p>
      </dgm:t>
    </dgm:pt>
    <dgm:pt modelId="{E9443F0F-7C81-460D-A86F-579FEC56CE69}" type="pres">
      <dgm:prSet presAssocID="{7F87645D-56BD-47C5-BE40-E4639FF6FC81}" presName="rootConnector3" presStyleLbl="asst1" presStyleIdx="0" presStyleCnt="1"/>
      <dgm:spPr/>
      <dgm:t>
        <a:bodyPr/>
        <a:lstStyle/>
        <a:p>
          <a:endParaRPr lang="ru-RU"/>
        </a:p>
      </dgm:t>
    </dgm:pt>
    <dgm:pt modelId="{BC941DF5-5BEE-48AE-9DC5-5E4C7E09996C}" type="pres">
      <dgm:prSet presAssocID="{7F87645D-56BD-47C5-BE40-E4639FF6FC81}" presName="hierChild6" presStyleCnt="0"/>
      <dgm:spPr/>
    </dgm:pt>
    <dgm:pt modelId="{4C31FDFB-6214-4F51-889F-F58CB973833B}" type="pres">
      <dgm:prSet presAssocID="{7F87645D-56BD-47C5-BE40-E4639FF6FC81}" presName="hierChild7" presStyleCnt="0"/>
      <dgm:spPr/>
    </dgm:pt>
  </dgm:ptLst>
  <dgm:cxnLst>
    <dgm:cxn modelId="{66966183-1DF3-4503-B7B8-51246F7C9F61}" type="presOf" srcId="{BD287056-23D2-4AC8-9DC5-E1BB98D59642}" destId="{EF5C2652-2631-49D0-9579-1D5E6AC8AF30}" srcOrd="1" destOrd="0" presId="urn:microsoft.com/office/officeart/2005/8/layout/orgChart1"/>
    <dgm:cxn modelId="{1BF736A3-F068-4ECD-AFD9-DC6B3AAECD68}" type="presOf" srcId="{53A1A464-898B-4F35-90C6-D4DBB3BDED32}" destId="{46D2FC90-88CF-46EE-9E5B-EBCCFE3DC770}" srcOrd="0" destOrd="0" presId="urn:microsoft.com/office/officeart/2005/8/layout/orgChart1"/>
    <dgm:cxn modelId="{DF8D0229-2148-44E3-B120-D883CAAB288F}" type="presOf" srcId="{576E609E-F53C-4906-B7B0-4CCEDF60FDF4}" destId="{847F06E1-8AC6-40A1-8F0F-9DEC8DD6BBA2}" srcOrd="0" destOrd="0" presId="urn:microsoft.com/office/officeart/2005/8/layout/orgChart1"/>
    <dgm:cxn modelId="{065688EA-4162-4E12-A330-6C34EC6815B4}" srcId="{75882802-E8B6-42B7-891B-6E331535244A}" destId="{E55DAC38-FD37-4428-AD7C-F2E5115E7857}" srcOrd="3" destOrd="0" parTransId="{74E4DC06-488C-4D0F-9613-8729EB45F354}" sibTransId="{4235F9CE-E351-4DE9-90E9-FFFDE232D4F2}"/>
    <dgm:cxn modelId="{B819F2F9-2DB7-47C9-90B2-CC0B3EA3AB88}" type="presOf" srcId="{C2374B9B-DCFB-4600-9C14-832061CD29A9}" destId="{9B8BF313-112C-454A-89CC-3EB317B3A8ED}" srcOrd="0" destOrd="0" presId="urn:microsoft.com/office/officeart/2005/8/layout/orgChart1"/>
    <dgm:cxn modelId="{7691FF37-F764-42C1-A0D6-C3D3BE00ADED}" type="presOf" srcId="{C611230E-C34C-4508-82C5-393E060F975A}" destId="{75279A4F-F1CF-473B-9945-69DD94461995}" srcOrd="0" destOrd="0" presId="urn:microsoft.com/office/officeart/2005/8/layout/orgChart1"/>
    <dgm:cxn modelId="{D66978D2-DD3E-4784-922C-603B8E9493FA}" srcId="{981C1512-9B12-491B-A9C4-1174A100AC98}" destId="{4C7ABB19-3D9B-49D5-BEC7-D948547947A2}" srcOrd="1" destOrd="0" parTransId="{D99B2FBD-E717-400B-B5B3-A4D14DD84E20}" sibTransId="{2C36BC1B-2251-4A78-972E-4AED2544A155}"/>
    <dgm:cxn modelId="{7A6BBDDE-9BFD-44DA-9EB2-4FC256FA8F99}" type="presOf" srcId="{67131002-63C3-4412-BEBA-339EFAA1D41F}" destId="{CF1993AC-6780-4CE6-8BFD-06E8077F7BCC}" srcOrd="1" destOrd="0" presId="urn:microsoft.com/office/officeart/2005/8/layout/orgChart1"/>
    <dgm:cxn modelId="{30042E6A-DFBA-4B1E-9619-AF93CD92F4F0}" srcId="{75882802-E8B6-42B7-891B-6E331535244A}" destId="{7F87645D-56BD-47C5-BE40-E4639FF6FC81}" srcOrd="0" destOrd="0" parTransId="{26185AC5-959B-4B3C-B156-E8E586E6BAD5}" sibTransId="{C61E2BF0-4A46-46BF-BBB5-802D58C39D90}"/>
    <dgm:cxn modelId="{77463FBA-3587-4980-8A8B-EA692F966E8E}" type="presOf" srcId="{26185AC5-959B-4B3C-B156-E8E586E6BAD5}" destId="{AA91A010-0484-4EBF-9A39-3200DA46F68E}" srcOrd="0" destOrd="0" presId="urn:microsoft.com/office/officeart/2005/8/layout/orgChart1"/>
    <dgm:cxn modelId="{914EB471-758F-4701-9B45-C3080BC037AE}" type="presOf" srcId="{5EDC7962-EFB9-40A0-9234-6EE5E4DF2BD8}" destId="{835BCD76-16DA-48D9-B74A-CFDF5364C327}" srcOrd="1" destOrd="0" presId="urn:microsoft.com/office/officeart/2005/8/layout/orgChart1"/>
    <dgm:cxn modelId="{AF9F96B7-6344-457B-A527-B10AD68337F0}" type="presOf" srcId="{FDE75469-C61C-460D-A85E-DF74A5430C75}" destId="{AC824BEC-FA4D-4655-9E17-C8BB8B7623EE}" srcOrd="0" destOrd="0" presId="urn:microsoft.com/office/officeart/2005/8/layout/orgChart1"/>
    <dgm:cxn modelId="{0810CF29-E380-4535-8A48-3831855FC90E}" srcId="{C7BCB539-35F6-4F26-8EC8-9BE1AA484B59}" destId="{5EDC7962-EFB9-40A0-9234-6EE5E4DF2BD8}" srcOrd="2" destOrd="0" parTransId="{0ACB8E46-FA58-4B05-B98F-356092B6227B}" sibTransId="{0C1A6122-DE38-4450-98AA-4F6159752350}"/>
    <dgm:cxn modelId="{4E721032-2434-4065-BF98-E782AD31CDE0}" type="presOf" srcId="{5EDC7962-EFB9-40A0-9234-6EE5E4DF2BD8}" destId="{C61CC88B-AC40-4AE0-A1BE-2E210421A0F6}" srcOrd="0" destOrd="0" presId="urn:microsoft.com/office/officeart/2005/8/layout/orgChart1"/>
    <dgm:cxn modelId="{0B2A70C2-8074-4244-B818-7CE91C3BB789}" srcId="{981C1512-9B12-491B-A9C4-1174A100AC98}" destId="{BD287056-23D2-4AC8-9DC5-E1BB98D59642}" srcOrd="2" destOrd="0" parTransId="{5418FB14-7F95-422A-9FCE-1170F2386019}" sibTransId="{2B669087-C72B-41D7-8C26-667CC1E7BF4A}"/>
    <dgm:cxn modelId="{A1B631AD-7B90-4CD8-AEA9-E11088436F1E}" srcId="{E55DAC38-FD37-4428-AD7C-F2E5115E7857}" destId="{18918902-895C-416C-8DAC-3286BF5B01E4}" srcOrd="1" destOrd="0" parTransId="{576E609E-F53C-4906-B7B0-4CCEDF60FDF4}" sibTransId="{EA72F462-8875-4AEF-B74A-559107077D28}"/>
    <dgm:cxn modelId="{02CDDA9B-A087-4110-9A89-4329EEF96B1B}" type="presOf" srcId="{7F87645D-56BD-47C5-BE40-E4639FF6FC81}" destId="{E9443F0F-7C81-460D-A86F-579FEC56CE69}" srcOrd="1" destOrd="0" presId="urn:microsoft.com/office/officeart/2005/8/layout/orgChart1"/>
    <dgm:cxn modelId="{77276F4C-176D-49F0-9054-3B01A1141C60}" type="presOf" srcId="{67131002-63C3-4412-BEBA-339EFAA1D41F}" destId="{1B3B2D2C-650D-4E56-BDBC-82ADAFBCFE2E}" srcOrd="0" destOrd="0" presId="urn:microsoft.com/office/officeart/2005/8/layout/orgChart1"/>
    <dgm:cxn modelId="{25F83778-1FAF-4795-974C-2CEACA638663}" type="presOf" srcId="{C7BCB539-35F6-4F26-8EC8-9BE1AA484B59}" destId="{E98BF410-F11B-4D9F-9FCD-DD2FB8711A07}" srcOrd="1" destOrd="0" presId="urn:microsoft.com/office/officeart/2005/8/layout/orgChart1"/>
    <dgm:cxn modelId="{73690EE8-6BEA-46A6-A30A-9216A490B672}" type="presOf" srcId="{5418FB14-7F95-422A-9FCE-1170F2386019}" destId="{7B30B652-F25E-452B-94BF-E3F27E3B57AC}" srcOrd="0" destOrd="0" presId="urn:microsoft.com/office/officeart/2005/8/layout/orgChart1"/>
    <dgm:cxn modelId="{D38C7B52-2C86-41CF-97DC-FF349BC5B9F0}" type="presOf" srcId="{995A1D79-D33A-4E26-96B9-69300ABEACC3}" destId="{379108F3-9E5B-4791-992E-6CF25AD8BAB3}" srcOrd="0" destOrd="0" presId="urn:microsoft.com/office/officeart/2005/8/layout/orgChart1"/>
    <dgm:cxn modelId="{02E31648-DE6C-4F7C-8712-48E2FA4AA816}" srcId="{981C1512-9B12-491B-A9C4-1174A100AC98}" destId="{C2374B9B-DCFB-4600-9C14-832061CD29A9}" srcOrd="0" destOrd="0" parTransId="{995A1D79-D33A-4E26-96B9-69300ABEACC3}" sibTransId="{BFA33F80-456A-4A11-BCE5-18FA5F39687E}"/>
    <dgm:cxn modelId="{1421E0F4-6EED-48A9-A6D7-929F3F3B0342}" type="presOf" srcId="{C7BCB539-35F6-4F26-8EC8-9BE1AA484B59}" destId="{ECD7BDEB-86F6-4581-9133-CE1381750DD4}" srcOrd="0" destOrd="0" presId="urn:microsoft.com/office/officeart/2005/8/layout/orgChart1"/>
    <dgm:cxn modelId="{A62EDDBC-5266-4C5C-BDDC-252CF2395B1A}" srcId="{C7BCB539-35F6-4F26-8EC8-9BE1AA484B59}" destId="{E29E0941-9F45-48B2-BB23-BD1B8485142A}" srcOrd="1" destOrd="0" parTransId="{CA236911-8C55-49BB-9B41-99EA6FF999A7}" sibTransId="{74A85110-2487-49B8-A257-265A1E1DC094}"/>
    <dgm:cxn modelId="{5BAA77C6-FD1E-4072-8262-662E12BB0E6A}" type="presOf" srcId="{E55DAC38-FD37-4428-AD7C-F2E5115E7857}" destId="{FA136C16-075C-424F-98F0-BDF370D4D4BB}" srcOrd="1" destOrd="0" presId="urn:microsoft.com/office/officeart/2005/8/layout/orgChart1"/>
    <dgm:cxn modelId="{B73B1025-618E-4144-8879-429669DCA503}" type="presOf" srcId="{4C7ABB19-3D9B-49D5-BEC7-D948547947A2}" destId="{1D51233F-C497-47A3-89C6-80F98A9A6310}" srcOrd="1" destOrd="0" presId="urn:microsoft.com/office/officeart/2005/8/layout/orgChart1"/>
    <dgm:cxn modelId="{4373CD64-209D-4BBE-BA47-31E32248F7E2}" srcId="{75882802-E8B6-42B7-891B-6E331535244A}" destId="{981C1512-9B12-491B-A9C4-1174A100AC98}" srcOrd="1" destOrd="0" parTransId="{FC8F12A0-6463-4DF1-8068-63D5B4A386A1}" sibTransId="{759ACCB2-96FD-44C5-856B-E13A6A2BECB5}"/>
    <dgm:cxn modelId="{AA23F2D5-378F-491C-ABC2-40C6427E93AB}" type="presOf" srcId="{E29E0941-9F45-48B2-BB23-BD1B8485142A}" destId="{32197800-76A9-4D5B-9D4B-78669223956A}" srcOrd="0" destOrd="0" presId="urn:microsoft.com/office/officeart/2005/8/layout/orgChart1"/>
    <dgm:cxn modelId="{8A74C870-DA02-4F32-BB7D-B39BA764BEF3}" type="presOf" srcId="{18918902-895C-416C-8DAC-3286BF5B01E4}" destId="{58EA28B9-53C2-4E15-BE8B-ECDC77012FC1}" srcOrd="0" destOrd="0" presId="urn:microsoft.com/office/officeart/2005/8/layout/orgChart1"/>
    <dgm:cxn modelId="{19A3E4F6-6736-4F40-A6AF-AF4EE14D5F13}" type="presOf" srcId="{981C1512-9B12-491B-A9C4-1174A100AC98}" destId="{3008AA05-ADE5-41EC-A5CC-EE61FACC4DE4}" srcOrd="0" destOrd="0" presId="urn:microsoft.com/office/officeart/2005/8/layout/orgChart1"/>
    <dgm:cxn modelId="{B2F3A480-55D1-4BFA-B517-07A0DAC7DF1E}" type="presOf" srcId="{E55DAC38-FD37-4428-AD7C-F2E5115E7857}" destId="{2C0A53C4-E749-429C-9634-FD5439B5D268}" srcOrd="0" destOrd="0" presId="urn:microsoft.com/office/officeart/2005/8/layout/orgChart1"/>
    <dgm:cxn modelId="{E041942B-30EE-4821-A069-FA9B2D756B78}" type="presOf" srcId="{EF42AE23-551D-463D-AB1B-AFB3514B5B4B}" destId="{4201628F-377A-493B-8BD4-CBF584F59B06}" srcOrd="1" destOrd="0" presId="urn:microsoft.com/office/officeart/2005/8/layout/orgChart1"/>
    <dgm:cxn modelId="{314A07B1-B342-4A48-9B7A-9D83A62008BE}" type="presOf" srcId="{D99B2FBD-E717-400B-B5B3-A4D14DD84E20}" destId="{1869F22E-15E5-4215-BA21-EFB3622927DE}" srcOrd="0" destOrd="0" presId="urn:microsoft.com/office/officeart/2005/8/layout/orgChart1"/>
    <dgm:cxn modelId="{0EC657AB-A816-4474-8E96-90BC6E168E50}" type="presOf" srcId="{C2374B9B-DCFB-4600-9C14-832061CD29A9}" destId="{97F1A595-4117-4528-BCCF-03CF73727D27}" srcOrd="1" destOrd="0" presId="urn:microsoft.com/office/officeart/2005/8/layout/orgChart1"/>
    <dgm:cxn modelId="{6339D91E-AC0A-4636-B131-2C3043965D58}" type="presOf" srcId="{75882802-E8B6-42B7-891B-6E331535244A}" destId="{BF0816B9-E1F0-4490-B363-5676EAE0A9BB}" srcOrd="1" destOrd="0" presId="urn:microsoft.com/office/officeart/2005/8/layout/orgChart1"/>
    <dgm:cxn modelId="{8017F130-E4A3-411B-9193-940A7DFE21AA}" type="presOf" srcId="{EF42AE23-551D-463D-AB1B-AFB3514B5B4B}" destId="{12B558C5-0D1A-4E80-BAD3-073B8B48F8D0}" srcOrd="0" destOrd="0" presId="urn:microsoft.com/office/officeart/2005/8/layout/orgChart1"/>
    <dgm:cxn modelId="{18D746B1-34B9-4A2A-88F1-1D9CF3203F49}" srcId="{EDBDAC51-20D3-4F24-9044-848C9FFB9D01}" destId="{75882802-E8B6-42B7-891B-6E331535244A}" srcOrd="0" destOrd="0" parTransId="{2F68381A-241B-4B4E-9AAF-86F415F4F3DB}" sibTransId="{160E1B47-FA41-4BF9-BE63-73F0E4D949FC}"/>
    <dgm:cxn modelId="{1AC9E550-C13F-4AB1-A090-082E2B108F54}" type="presOf" srcId="{4C7ABB19-3D9B-49D5-BEC7-D948547947A2}" destId="{D1157B13-AC31-4800-9CC9-E462FB5B9E08}" srcOrd="0" destOrd="0" presId="urn:microsoft.com/office/officeart/2005/8/layout/orgChart1"/>
    <dgm:cxn modelId="{F85636E6-01A3-45C1-B3ED-30BAB35AE701}" type="presOf" srcId="{0ACB8E46-FA58-4B05-B98F-356092B6227B}" destId="{2A4FF602-3635-4499-BD7C-8C476C5E6AC1}" srcOrd="0" destOrd="0" presId="urn:microsoft.com/office/officeart/2005/8/layout/orgChart1"/>
    <dgm:cxn modelId="{4ED26807-B095-4B7B-B8FF-B7F5E3946EDE}" srcId="{75882802-E8B6-42B7-891B-6E331535244A}" destId="{C7BCB539-35F6-4F26-8EC8-9BE1AA484B59}" srcOrd="2" destOrd="0" parTransId="{FDE75469-C61C-460D-A85E-DF74A5430C75}" sibTransId="{FA3FAD40-17FE-4E70-80A2-3853D21196FA}"/>
    <dgm:cxn modelId="{799E2B66-20D0-4A6A-A9F5-243377F558FF}" type="presOf" srcId="{74E4DC06-488C-4D0F-9613-8729EB45F354}" destId="{46DA14D6-0670-4793-9138-8A51188F8548}" srcOrd="0" destOrd="0" presId="urn:microsoft.com/office/officeart/2005/8/layout/orgChart1"/>
    <dgm:cxn modelId="{46D810DF-46E2-46B3-8EA0-0EBB83CB6C14}" type="presOf" srcId="{7F87645D-56BD-47C5-BE40-E4639FF6FC81}" destId="{389A529E-1D6C-4861-9FD6-83251300FDF5}" srcOrd="0" destOrd="0" presId="urn:microsoft.com/office/officeart/2005/8/layout/orgChart1"/>
    <dgm:cxn modelId="{4D13C8AE-E406-412F-B529-AA68E298562F}" type="presOf" srcId="{18918902-895C-416C-8DAC-3286BF5B01E4}" destId="{D404534E-784D-417B-A8AB-1ABE322E34AE}" srcOrd="1" destOrd="0" presId="urn:microsoft.com/office/officeart/2005/8/layout/orgChart1"/>
    <dgm:cxn modelId="{A2A16428-3F16-47AA-8C46-AFCEACC09F0C}" type="presOf" srcId="{CA236911-8C55-49BB-9B41-99EA6FF999A7}" destId="{7AAE31A5-436E-4A96-A76A-8705F9C1F7AC}" srcOrd="0" destOrd="0" presId="urn:microsoft.com/office/officeart/2005/8/layout/orgChart1"/>
    <dgm:cxn modelId="{38D15286-4163-4830-BB6D-2AC1677B9715}" type="presOf" srcId="{981C1512-9B12-491B-A9C4-1174A100AC98}" destId="{D987615E-0995-48C3-ACBC-E2E856B5337D}" srcOrd="1" destOrd="0" presId="urn:microsoft.com/office/officeart/2005/8/layout/orgChart1"/>
    <dgm:cxn modelId="{EAA0DC4F-073D-4D50-B5EC-0C34E84BA693}" srcId="{E55DAC38-FD37-4428-AD7C-F2E5115E7857}" destId="{67131002-63C3-4412-BEBA-339EFAA1D41F}" srcOrd="0" destOrd="0" parTransId="{53A1A464-898B-4F35-90C6-D4DBB3BDED32}" sibTransId="{4DB87490-26F7-4A30-AAEF-831E3538E5DE}"/>
    <dgm:cxn modelId="{E16AFD7C-6EE8-4C81-ABB8-C856B53E63D6}" srcId="{C7BCB539-35F6-4F26-8EC8-9BE1AA484B59}" destId="{EF42AE23-551D-463D-AB1B-AFB3514B5B4B}" srcOrd="0" destOrd="0" parTransId="{C611230E-C34C-4508-82C5-393E060F975A}" sibTransId="{34BD6537-BDE7-4423-A20F-918973B434B2}"/>
    <dgm:cxn modelId="{D9EF65AE-69F4-4433-B38F-8FE5EB9D9AB7}" type="presOf" srcId="{BD287056-23D2-4AC8-9DC5-E1BB98D59642}" destId="{614B1326-6E6D-4440-8806-CF58D7E22031}" srcOrd="0" destOrd="0" presId="urn:microsoft.com/office/officeart/2005/8/layout/orgChart1"/>
    <dgm:cxn modelId="{A4D08FE9-4698-4946-9102-6C1C6CD78D4D}" type="presOf" srcId="{75882802-E8B6-42B7-891B-6E331535244A}" destId="{85FC5EBF-9A96-447F-8849-0194F9E86295}" srcOrd="0" destOrd="0" presId="urn:microsoft.com/office/officeart/2005/8/layout/orgChart1"/>
    <dgm:cxn modelId="{3CA587F3-EB0B-4D9C-B74D-5DAFF59EAAFF}" type="presOf" srcId="{EDBDAC51-20D3-4F24-9044-848C9FFB9D01}" destId="{3848A12C-8ECF-4F3C-85E6-0315791B36D4}" srcOrd="0" destOrd="0" presId="urn:microsoft.com/office/officeart/2005/8/layout/orgChart1"/>
    <dgm:cxn modelId="{F3111E6B-1D43-4496-B6C3-C4E15C7AEFB3}" type="presOf" srcId="{FC8F12A0-6463-4DF1-8068-63D5B4A386A1}" destId="{8DD4DDA9-ACE1-4510-BECC-C57174DBD37B}" srcOrd="0" destOrd="0" presId="urn:microsoft.com/office/officeart/2005/8/layout/orgChart1"/>
    <dgm:cxn modelId="{73A7FD6C-1ADC-4ED6-818D-C673818B9E44}" type="presOf" srcId="{E29E0941-9F45-48B2-BB23-BD1B8485142A}" destId="{697D3246-82A1-4F4D-9B3E-1862787F1D3A}" srcOrd="1" destOrd="0" presId="urn:microsoft.com/office/officeart/2005/8/layout/orgChart1"/>
    <dgm:cxn modelId="{541A6EC3-D849-4E6B-86E2-E7D09AAEA54F}" type="presParOf" srcId="{3848A12C-8ECF-4F3C-85E6-0315791B36D4}" destId="{8161B570-165A-46FC-A625-E4ED2080574C}" srcOrd="0" destOrd="0" presId="urn:microsoft.com/office/officeart/2005/8/layout/orgChart1"/>
    <dgm:cxn modelId="{4A970149-8FA9-4DB9-B289-E0651B181479}" type="presParOf" srcId="{8161B570-165A-46FC-A625-E4ED2080574C}" destId="{16E94458-3942-42F0-B0D1-F2E42227950C}" srcOrd="0" destOrd="0" presId="urn:microsoft.com/office/officeart/2005/8/layout/orgChart1"/>
    <dgm:cxn modelId="{BC369AD6-F532-4EC8-96BB-8DB63A50F1FE}" type="presParOf" srcId="{16E94458-3942-42F0-B0D1-F2E42227950C}" destId="{85FC5EBF-9A96-447F-8849-0194F9E86295}" srcOrd="0" destOrd="0" presId="urn:microsoft.com/office/officeart/2005/8/layout/orgChart1"/>
    <dgm:cxn modelId="{E8753661-F857-4D5D-8F40-01D39A2D1D85}" type="presParOf" srcId="{16E94458-3942-42F0-B0D1-F2E42227950C}" destId="{BF0816B9-E1F0-4490-B363-5676EAE0A9BB}" srcOrd="1" destOrd="0" presId="urn:microsoft.com/office/officeart/2005/8/layout/orgChart1"/>
    <dgm:cxn modelId="{1860FE3F-9055-471B-88CF-CA159B5545E4}" type="presParOf" srcId="{8161B570-165A-46FC-A625-E4ED2080574C}" destId="{E88BEA40-7C23-4E63-AACC-A2BCF484ADCB}" srcOrd="1" destOrd="0" presId="urn:microsoft.com/office/officeart/2005/8/layout/orgChart1"/>
    <dgm:cxn modelId="{219209BF-A21D-405D-854B-02FB97CE32D1}" type="presParOf" srcId="{E88BEA40-7C23-4E63-AACC-A2BCF484ADCB}" destId="{8DD4DDA9-ACE1-4510-BECC-C57174DBD37B}" srcOrd="0" destOrd="0" presId="urn:microsoft.com/office/officeart/2005/8/layout/orgChart1"/>
    <dgm:cxn modelId="{5D19B5E6-FFFC-43D7-9993-AFCEFB6354A8}" type="presParOf" srcId="{E88BEA40-7C23-4E63-AACC-A2BCF484ADCB}" destId="{68023632-1D98-4C69-A5C3-8684059E2029}" srcOrd="1" destOrd="0" presId="urn:microsoft.com/office/officeart/2005/8/layout/orgChart1"/>
    <dgm:cxn modelId="{447B166E-5C4A-471F-8DEE-80CB3CC2F196}" type="presParOf" srcId="{68023632-1D98-4C69-A5C3-8684059E2029}" destId="{140B07D7-0787-4544-A4C1-C1475F04BE3A}" srcOrd="0" destOrd="0" presId="urn:microsoft.com/office/officeart/2005/8/layout/orgChart1"/>
    <dgm:cxn modelId="{3F0102AB-DF08-4935-BC75-F730FCEC1AC3}" type="presParOf" srcId="{140B07D7-0787-4544-A4C1-C1475F04BE3A}" destId="{3008AA05-ADE5-41EC-A5CC-EE61FACC4DE4}" srcOrd="0" destOrd="0" presId="urn:microsoft.com/office/officeart/2005/8/layout/orgChart1"/>
    <dgm:cxn modelId="{2479A5CE-5DD4-48AA-A6D5-42A5348AC20B}" type="presParOf" srcId="{140B07D7-0787-4544-A4C1-C1475F04BE3A}" destId="{D987615E-0995-48C3-ACBC-E2E856B5337D}" srcOrd="1" destOrd="0" presId="urn:microsoft.com/office/officeart/2005/8/layout/orgChart1"/>
    <dgm:cxn modelId="{3A2F4AB3-2F0F-48FE-9880-511544BF976A}" type="presParOf" srcId="{68023632-1D98-4C69-A5C3-8684059E2029}" destId="{44400993-E4D4-4088-AA66-8514CE93C195}" srcOrd="1" destOrd="0" presId="urn:microsoft.com/office/officeart/2005/8/layout/orgChart1"/>
    <dgm:cxn modelId="{03B1261D-DE9A-4B84-B4B7-7A5F088FA043}" type="presParOf" srcId="{44400993-E4D4-4088-AA66-8514CE93C195}" destId="{379108F3-9E5B-4791-992E-6CF25AD8BAB3}" srcOrd="0" destOrd="0" presId="urn:microsoft.com/office/officeart/2005/8/layout/orgChart1"/>
    <dgm:cxn modelId="{5E710557-1512-45C0-B336-3AAB85F90BBA}" type="presParOf" srcId="{44400993-E4D4-4088-AA66-8514CE93C195}" destId="{52FAD7E5-D99B-40E9-B67B-301B29BAE44B}" srcOrd="1" destOrd="0" presId="urn:microsoft.com/office/officeart/2005/8/layout/orgChart1"/>
    <dgm:cxn modelId="{F198B36E-DB1B-44B2-9689-13E2AC9E924F}" type="presParOf" srcId="{52FAD7E5-D99B-40E9-B67B-301B29BAE44B}" destId="{18226176-C063-4427-ABCF-85B7186075DB}" srcOrd="0" destOrd="0" presId="urn:microsoft.com/office/officeart/2005/8/layout/orgChart1"/>
    <dgm:cxn modelId="{114CB16E-8CFB-459E-95AE-21ADE805ED83}" type="presParOf" srcId="{18226176-C063-4427-ABCF-85B7186075DB}" destId="{9B8BF313-112C-454A-89CC-3EB317B3A8ED}" srcOrd="0" destOrd="0" presId="urn:microsoft.com/office/officeart/2005/8/layout/orgChart1"/>
    <dgm:cxn modelId="{BD3763D4-4BB8-426D-994A-7AEB27C0CD7C}" type="presParOf" srcId="{18226176-C063-4427-ABCF-85B7186075DB}" destId="{97F1A595-4117-4528-BCCF-03CF73727D27}" srcOrd="1" destOrd="0" presId="urn:microsoft.com/office/officeart/2005/8/layout/orgChart1"/>
    <dgm:cxn modelId="{FC573D43-174F-4DC1-97E1-F3D6E6E0DFB1}" type="presParOf" srcId="{52FAD7E5-D99B-40E9-B67B-301B29BAE44B}" destId="{2BC34064-A9A6-4610-911D-868C8F9CC551}" srcOrd="1" destOrd="0" presId="urn:microsoft.com/office/officeart/2005/8/layout/orgChart1"/>
    <dgm:cxn modelId="{6840D5C5-DD35-405B-877E-607579404C46}" type="presParOf" srcId="{52FAD7E5-D99B-40E9-B67B-301B29BAE44B}" destId="{578B7E2F-EA5B-4D5D-A831-E59286C58951}" srcOrd="2" destOrd="0" presId="urn:microsoft.com/office/officeart/2005/8/layout/orgChart1"/>
    <dgm:cxn modelId="{46B4CF81-3CCD-40A1-A0F5-98B5E974B2CB}" type="presParOf" srcId="{44400993-E4D4-4088-AA66-8514CE93C195}" destId="{1869F22E-15E5-4215-BA21-EFB3622927DE}" srcOrd="2" destOrd="0" presId="urn:microsoft.com/office/officeart/2005/8/layout/orgChart1"/>
    <dgm:cxn modelId="{9CFDAB64-9763-4E82-96B5-7C00DD5AE9E2}" type="presParOf" srcId="{44400993-E4D4-4088-AA66-8514CE93C195}" destId="{7D0EBA90-AE5B-4A2C-AA24-7BADD1EFB766}" srcOrd="3" destOrd="0" presId="urn:microsoft.com/office/officeart/2005/8/layout/orgChart1"/>
    <dgm:cxn modelId="{4B81F0C8-C236-4BCA-A057-7FB518EC062F}" type="presParOf" srcId="{7D0EBA90-AE5B-4A2C-AA24-7BADD1EFB766}" destId="{2CC90E14-672C-4C2A-9465-BAF4DA88853B}" srcOrd="0" destOrd="0" presId="urn:microsoft.com/office/officeart/2005/8/layout/orgChart1"/>
    <dgm:cxn modelId="{B03BFC7C-544E-400A-9230-F34F84E8CEC9}" type="presParOf" srcId="{2CC90E14-672C-4C2A-9465-BAF4DA88853B}" destId="{D1157B13-AC31-4800-9CC9-E462FB5B9E08}" srcOrd="0" destOrd="0" presId="urn:microsoft.com/office/officeart/2005/8/layout/orgChart1"/>
    <dgm:cxn modelId="{FC64E9E5-7A92-4458-BC30-6B59A3A6AE37}" type="presParOf" srcId="{2CC90E14-672C-4C2A-9465-BAF4DA88853B}" destId="{1D51233F-C497-47A3-89C6-80F98A9A6310}" srcOrd="1" destOrd="0" presId="urn:microsoft.com/office/officeart/2005/8/layout/orgChart1"/>
    <dgm:cxn modelId="{ACC78014-19B3-4767-804E-2A59C8B7FB64}" type="presParOf" srcId="{7D0EBA90-AE5B-4A2C-AA24-7BADD1EFB766}" destId="{E7727F16-B6FA-4D31-B379-938F650F291B}" srcOrd="1" destOrd="0" presId="urn:microsoft.com/office/officeart/2005/8/layout/orgChart1"/>
    <dgm:cxn modelId="{3F7E4D4C-5E06-41E0-8CE3-6ECC1A77EF01}" type="presParOf" srcId="{7D0EBA90-AE5B-4A2C-AA24-7BADD1EFB766}" destId="{FFE2DCC5-BDC3-4082-AE4C-F9DB19664E80}" srcOrd="2" destOrd="0" presId="urn:microsoft.com/office/officeart/2005/8/layout/orgChart1"/>
    <dgm:cxn modelId="{DA4D11DC-93C0-4F59-B0F6-74B3FED6287B}" type="presParOf" srcId="{44400993-E4D4-4088-AA66-8514CE93C195}" destId="{7B30B652-F25E-452B-94BF-E3F27E3B57AC}" srcOrd="4" destOrd="0" presId="urn:microsoft.com/office/officeart/2005/8/layout/orgChart1"/>
    <dgm:cxn modelId="{E830693C-D5C3-4A6A-8D04-18A98A9FB148}" type="presParOf" srcId="{44400993-E4D4-4088-AA66-8514CE93C195}" destId="{1F6600B8-C0FE-4368-A471-481FFE1F110E}" srcOrd="5" destOrd="0" presId="urn:microsoft.com/office/officeart/2005/8/layout/orgChart1"/>
    <dgm:cxn modelId="{80B2C29F-3FA7-4C34-A3A0-C76A29C8424F}" type="presParOf" srcId="{1F6600B8-C0FE-4368-A471-481FFE1F110E}" destId="{C0B74BC9-775D-4DCE-ACE5-65DA08CE30EA}" srcOrd="0" destOrd="0" presId="urn:microsoft.com/office/officeart/2005/8/layout/orgChart1"/>
    <dgm:cxn modelId="{6F7C8328-BCF7-4C9B-BBB2-CB0B8E979243}" type="presParOf" srcId="{C0B74BC9-775D-4DCE-ACE5-65DA08CE30EA}" destId="{614B1326-6E6D-4440-8806-CF58D7E22031}" srcOrd="0" destOrd="0" presId="urn:microsoft.com/office/officeart/2005/8/layout/orgChart1"/>
    <dgm:cxn modelId="{20FE898A-A536-4EE9-84D6-1F9CDB95DF31}" type="presParOf" srcId="{C0B74BC9-775D-4DCE-ACE5-65DA08CE30EA}" destId="{EF5C2652-2631-49D0-9579-1D5E6AC8AF30}" srcOrd="1" destOrd="0" presId="urn:microsoft.com/office/officeart/2005/8/layout/orgChart1"/>
    <dgm:cxn modelId="{ADF97D33-EEDB-4989-8DB1-79C52C91A51E}" type="presParOf" srcId="{1F6600B8-C0FE-4368-A471-481FFE1F110E}" destId="{3B4EBB0C-5FB7-4C0E-BD19-B544419C6AD5}" srcOrd="1" destOrd="0" presId="urn:microsoft.com/office/officeart/2005/8/layout/orgChart1"/>
    <dgm:cxn modelId="{52C4510A-02AD-4A06-B9EE-E31FE97B7193}" type="presParOf" srcId="{1F6600B8-C0FE-4368-A471-481FFE1F110E}" destId="{E49019A3-E95B-491C-B2E5-9BD225C0184E}" srcOrd="2" destOrd="0" presId="urn:microsoft.com/office/officeart/2005/8/layout/orgChart1"/>
    <dgm:cxn modelId="{41D078F1-E939-49CA-88E9-E1142FF75CEE}" type="presParOf" srcId="{68023632-1D98-4C69-A5C3-8684059E2029}" destId="{D652587A-FA38-4FD5-AE28-EA4CDD3C011E}" srcOrd="2" destOrd="0" presId="urn:microsoft.com/office/officeart/2005/8/layout/orgChart1"/>
    <dgm:cxn modelId="{C3E330E7-6954-4190-B1D6-02D99DCCCB19}" type="presParOf" srcId="{E88BEA40-7C23-4E63-AACC-A2BCF484ADCB}" destId="{AC824BEC-FA4D-4655-9E17-C8BB8B7623EE}" srcOrd="2" destOrd="0" presId="urn:microsoft.com/office/officeart/2005/8/layout/orgChart1"/>
    <dgm:cxn modelId="{7733D0FE-824F-4D7E-97BD-6118C6F2CDAC}" type="presParOf" srcId="{E88BEA40-7C23-4E63-AACC-A2BCF484ADCB}" destId="{FCD4FB75-E028-4346-95BE-709C25FB870F}" srcOrd="3" destOrd="0" presId="urn:microsoft.com/office/officeart/2005/8/layout/orgChart1"/>
    <dgm:cxn modelId="{DD559CC6-9E8C-4C20-9673-6F808CB9F26A}" type="presParOf" srcId="{FCD4FB75-E028-4346-95BE-709C25FB870F}" destId="{5F3C87FB-C60D-4A33-90BF-CE96F06F805A}" srcOrd="0" destOrd="0" presId="urn:microsoft.com/office/officeart/2005/8/layout/orgChart1"/>
    <dgm:cxn modelId="{FD62E01E-DDE6-40A3-971D-4B59B9A6CB5F}" type="presParOf" srcId="{5F3C87FB-C60D-4A33-90BF-CE96F06F805A}" destId="{ECD7BDEB-86F6-4581-9133-CE1381750DD4}" srcOrd="0" destOrd="0" presId="urn:microsoft.com/office/officeart/2005/8/layout/orgChart1"/>
    <dgm:cxn modelId="{E0BFDB15-710D-4F7E-9D2A-0E0E5F846631}" type="presParOf" srcId="{5F3C87FB-C60D-4A33-90BF-CE96F06F805A}" destId="{E98BF410-F11B-4D9F-9FCD-DD2FB8711A07}" srcOrd="1" destOrd="0" presId="urn:microsoft.com/office/officeart/2005/8/layout/orgChart1"/>
    <dgm:cxn modelId="{CE5ABCCB-45B7-4CD1-B117-41090128F92B}" type="presParOf" srcId="{FCD4FB75-E028-4346-95BE-709C25FB870F}" destId="{DBEF463B-3234-4768-BDB0-686C6756C1AF}" srcOrd="1" destOrd="0" presId="urn:microsoft.com/office/officeart/2005/8/layout/orgChart1"/>
    <dgm:cxn modelId="{01D162ED-7940-4CEC-8EE0-0B727C66B7EB}" type="presParOf" srcId="{DBEF463B-3234-4768-BDB0-686C6756C1AF}" destId="{75279A4F-F1CF-473B-9945-69DD94461995}" srcOrd="0" destOrd="0" presId="urn:microsoft.com/office/officeart/2005/8/layout/orgChart1"/>
    <dgm:cxn modelId="{6FB4F4EC-F4C9-467C-85E6-2FA48D6D4FF4}" type="presParOf" srcId="{DBEF463B-3234-4768-BDB0-686C6756C1AF}" destId="{2892D589-B63C-4166-9AF6-71A13A6008D7}" srcOrd="1" destOrd="0" presId="urn:microsoft.com/office/officeart/2005/8/layout/orgChart1"/>
    <dgm:cxn modelId="{D7194D33-7606-43DF-88EF-1092999CDF35}" type="presParOf" srcId="{2892D589-B63C-4166-9AF6-71A13A6008D7}" destId="{D0703487-4F46-48CE-A631-8D003DE6D129}" srcOrd="0" destOrd="0" presId="urn:microsoft.com/office/officeart/2005/8/layout/orgChart1"/>
    <dgm:cxn modelId="{B13A1ED1-C5A3-4A4A-AC27-022CBD2C111A}" type="presParOf" srcId="{D0703487-4F46-48CE-A631-8D003DE6D129}" destId="{12B558C5-0D1A-4E80-BAD3-073B8B48F8D0}" srcOrd="0" destOrd="0" presId="urn:microsoft.com/office/officeart/2005/8/layout/orgChart1"/>
    <dgm:cxn modelId="{33AC25CF-F4A9-4AF7-BA67-A1C739AA3661}" type="presParOf" srcId="{D0703487-4F46-48CE-A631-8D003DE6D129}" destId="{4201628F-377A-493B-8BD4-CBF584F59B06}" srcOrd="1" destOrd="0" presId="urn:microsoft.com/office/officeart/2005/8/layout/orgChart1"/>
    <dgm:cxn modelId="{0206E75F-22BF-4678-B248-27E4101B39D9}" type="presParOf" srcId="{2892D589-B63C-4166-9AF6-71A13A6008D7}" destId="{34E30966-3547-4C95-A694-27934BE2D9C2}" srcOrd="1" destOrd="0" presId="urn:microsoft.com/office/officeart/2005/8/layout/orgChart1"/>
    <dgm:cxn modelId="{F41CF37C-477A-4B66-9EA1-87F4211F9978}" type="presParOf" srcId="{2892D589-B63C-4166-9AF6-71A13A6008D7}" destId="{170888E2-7D9F-43BC-8C9E-6F18BA1EB587}" srcOrd="2" destOrd="0" presId="urn:microsoft.com/office/officeart/2005/8/layout/orgChart1"/>
    <dgm:cxn modelId="{5BDC76A1-10D8-499A-AA0F-1CEE858F6C9D}" type="presParOf" srcId="{DBEF463B-3234-4768-BDB0-686C6756C1AF}" destId="{7AAE31A5-436E-4A96-A76A-8705F9C1F7AC}" srcOrd="2" destOrd="0" presId="urn:microsoft.com/office/officeart/2005/8/layout/orgChart1"/>
    <dgm:cxn modelId="{8903E835-F8B9-4840-80DC-BBAD20E8FEEE}" type="presParOf" srcId="{DBEF463B-3234-4768-BDB0-686C6756C1AF}" destId="{BF215942-351F-41E6-859F-7CD71C528802}" srcOrd="3" destOrd="0" presId="urn:microsoft.com/office/officeart/2005/8/layout/orgChart1"/>
    <dgm:cxn modelId="{5D1BAF81-9467-41CA-8E09-BCABAF6900AB}" type="presParOf" srcId="{BF215942-351F-41E6-859F-7CD71C528802}" destId="{A1BEC81C-9C23-4BF1-9A4D-521FDF457C83}" srcOrd="0" destOrd="0" presId="urn:microsoft.com/office/officeart/2005/8/layout/orgChart1"/>
    <dgm:cxn modelId="{5DC8707E-73F8-4AB4-A398-4979EDF393BB}" type="presParOf" srcId="{A1BEC81C-9C23-4BF1-9A4D-521FDF457C83}" destId="{32197800-76A9-4D5B-9D4B-78669223956A}" srcOrd="0" destOrd="0" presId="urn:microsoft.com/office/officeart/2005/8/layout/orgChart1"/>
    <dgm:cxn modelId="{BA476707-9E63-4279-BD3E-B87587F8F01D}" type="presParOf" srcId="{A1BEC81C-9C23-4BF1-9A4D-521FDF457C83}" destId="{697D3246-82A1-4F4D-9B3E-1862787F1D3A}" srcOrd="1" destOrd="0" presId="urn:microsoft.com/office/officeart/2005/8/layout/orgChart1"/>
    <dgm:cxn modelId="{A562962A-DACD-4A6E-98AE-E6D8BDD15DE1}" type="presParOf" srcId="{BF215942-351F-41E6-859F-7CD71C528802}" destId="{CC3A2737-50DD-4E26-8961-9CE6FDC3D8A1}" srcOrd="1" destOrd="0" presId="urn:microsoft.com/office/officeart/2005/8/layout/orgChart1"/>
    <dgm:cxn modelId="{8C115D61-AD31-49E1-8D3A-2DDD4056DA88}" type="presParOf" srcId="{BF215942-351F-41E6-859F-7CD71C528802}" destId="{42FB196E-098D-433C-9464-70F13F527212}" srcOrd="2" destOrd="0" presId="urn:microsoft.com/office/officeart/2005/8/layout/orgChart1"/>
    <dgm:cxn modelId="{BB816ED5-8594-41FD-ADEA-BE2DF05BEFDC}" type="presParOf" srcId="{DBEF463B-3234-4768-BDB0-686C6756C1AF}" destId="{2A4FF602-3635-4499-BD7C-8C476C5E6AC1}" srcOrd="4" destOrd="0" presId="urn:microsoft.com/office/officeart/2005/8/layout/orgChart1"/>
    <dgm:cxn modelId="{5F1ECE34-A74F-470B-ABC6-835F34AFAA04}" type="presParOf" srcId="{DBEF463B-3234-4768-BDB0-686C6756C1AF}" destId="{B828CDE2-D48F-4DDD-9420-1E73381C3201}" srcOrd="5" destOrd="0" presId="urn:microsoft.com/office/officeart/2005/8/layout/orgChart1"/>
    <dgm:cxn modelId="{DD709379-3FE9-462C-B1FE-7E12F309C7A7}" type="presParOf" srcId="{B828CDE2-D48F-4DDD-9420-1E73381C3201}" destId="{524B35AC-E252-483C-AA0E-1DC69FAAF10E}" srcOrd="0" destOrd="0" presId="urn:microsoft.com/office/officeart/2005/8/layout/orgChart1"/>
    <dgm:cxn modelId="{D09D717F-FC48-40B3-960F-00BB55FD89EE}" type="presParOf" srcId="{524B35AC-E252-483C-AA0E-1DC69FAAF10E}" destId="{C61CC88B-AC40-4AE0-A1BE-2E210421A0F6}" srcOrd="0" destOrd="0" presId="urn:microsoft.com/office/officeart/2005/8/layout/orgChart1"/>
    <dgm:cxn modelId="{12E53416-693C-4154-B03D-7CE33C9BAD32}" type="presParOf" srcId="{524B35AC-E252-483C-AA0E-1DC69FAAF10E}" destId="{835BCD76-16DA-48D9-B74A-CFDF5364C327}" srcOrd="1" destOrd="0" presId="urn:microsoft.com/office/officeart/2005/8/layout/orgChart1"/>
    <dgm:cxn modelId="{F777EA0B-EDB5-4280-8510-EF709AD485D9}" type="presParOf" srcId="{B828CDE2-D48F-4DDD-9420-1E73381C3201}" destId="{2695BF87-2773-44B5-A096-9BA6DCC8B5F2}" srcOrd="1" destOrd="0" presId="urn:microsoft.com/office/officeart/2005/8/layout/orgChart1"/>
    <dgm:cxn modelId="{1058A79E-BA35-4882-9099-ADB9C6BEAB28}" type="presParOf" srcId="{B828CDE2-D48F-4DDD-9420-1E73381C3201}" destId="{3000026C-68D7-4407-8069-9631E35A2EB3}" srcOrd="2" destOrd="0" presId="urn:microsoft.com/office/officeart/2005/8/layout/orgChart1"/>
    <dgm:cxn modelId="{DB09E2B9-8265-43A9-A06D-EB4D9B68BCF9}" type="presParOf" srcId="{FCD4FB75-E028-4346-95BE-709C25FB870F}" destId="{732821DF-FB99-41E2-BB21-8425AF031A62}" srcOrd="2" destOrd="0" presId="urn:microsoft.com/office/officeart/2005/8/layout/orgChart1"/>
    <dgm:cxn modelId="{619B89B0-5F3A-4969-AFED-7BF76A744BFC}" type="presParOf" srcId="{E88BEA40-7C23-4E63-AACC-A2BCF484ADCB}" destId="{46DA14D6-0670-4793-9138-8A51188F8548}" srcOrd="4" destOrd="0" presId="urn:microsoft.com/office/officeart/2005/8/layout/orgChart1"/>
    <dgm:cxn modelId="{31CA6277-1430-44AF-B1A8-334497A288FA}" type="presParOf" srcId="{E88BEA40-7C23-4E63-AACC-A2BCF484ADCB}" destId="{D30E991E-8663-4F02-A2AB-1659C5C94232}" srcOrd="5" destOrd="0" presId="urn:microsoft.com/office/officeart/2005/8/layout/orgChart1"/>
    <dgm:cxn modelId="{3D438F23-0D8B-4C1D-97C0-C689C7E871AF}" type="presParOf" srcId="{D30E991E-8663-4F02-A2AB-1659C5C94232}" destId="{3737B53D-969B-4CC4-BDAE-BD16A77F2B21}" srcOrd="0" destOrd="0" presId="urn:microsoft.com/office/officeart/2005/8/layout/orgChart1"/>
    <dgm:cxn modelId="{BB35ED99-20C0-43DC-BFA2-EEBD169235C9}" type="presParOf" srcId="{3737B53D-969B-4CC4-BDAE-BD16A77F2B21}" destId="{2C0A53C4-E749-429C-9634-FD5439B5D268}" srcOrd="0" destOrd="0" presId="urn:microsoft.com/office/officeart/2005/8/layout/orgChart1"/>
    <dgm:cxn modelId="{9728A3D3-77A1-49C5-9493-431B7E3591B0}" type="presParOf" srcId="{3737B53D-969B-4CC4-BDAE-BD16A77F2B21}" destId="{FA136C16-075C-424F-98F0-BDF370D4D4BB}" srcOrd="1" destOrd="0" presId="urn:microsoft.com/office/officeart/2005/8/layout/orgChart1"/>
    <dgm:cxn modelId="{B20ACC1D-CE92-4265-BE33-C7FC57FFC4E4}" type="presParOf" srcId="{D30E991E-8663-4F02-A2AB-1659C5C94232}" destId="{57563FE5-569A-4B21-94E9-620C87E819FD}" srcOrd="1" destOrd="0" presId="urn:microsoft.com/office/officeart/2005/8/layout/orgChart1"/>
    <dgm:cxn modelId="{1B88B7C3-55EC-42BB-9182-5228CFFF8882}" type="presParOf" srcId="{57563FE5-569A-4B21-94E9-620C87E819FD}" destId="{46D2FC90-88CF-46EE-9E5B-EBCCFE3DC770}" srcOrd="0" destOrd="0" presId="urn:microsoft.com/office/officeart/2005/8/layout/orgChart1"/>
    <dgm:cxn modelId="{A539AD48-6B0A-43BE-B532-8400C1DB6B62}" type="presParOf" srcId="{57563FE5-569A-4B21-94E9-620C87E819FD}" destId="{99BC5584-3B15-488B-A60A-8C82D3D54A38}" srcOrd="1" destOrd="0" presId="urn:microsoft.com/office/officeart/2005/8/layout/orgChart1"/>
    <dgm:cxn modelId="{D6463906-388B-4762-9721-0B27708806C4}" type="presParOf" srcId="{99BC5584-3B15-488B-A60A-8C82D3D54A38}" destId="{35E3D6A0-0905-42FA-BCA6-267958B2F050}" srcOrd="0" destOrd="0" presId="urn:microsoft.com/office/officeart/2005/8/layout/orgChart1"/>
    <dgm:cxn modelId="{01C39E53-8477-4AFD-97BB-EEF8E577FE55}" type="presParOf" srcId="{35E3D6A0-0905-42FA-BCA6-267958B2F050}" destId="{1B3B2D2C-650D-4E56-BDBC-82ADAFBCFE2E}" srcOrd="0" destOrd="0" presId="urn:microsoft.com/office/officeart/2005/8/layout/orgChart1"/>
    <dgm:cxn modelId="{24B24162-6F64-40AE-86EB-8C635FB783AD}" type="presParOf" srcId="{35E3D6A0-0905-42FA-BCA6-267958B2F050}" destId="{CF1993AC-6780-4CE6-8BFD-06E8077F7BCC}" srcOrd="1" destOrd="0" presId="urn:microsoft.com/office/officeart/2005/8/layout/orgChart1"/>
    <dgm:cxn modelId="{FACE40DD-71B6-417C-A664-4FEE30B6FCAD}" type="presParOf" srcId="{99BC5584-3B15-488B-A60A-8C82D3D54A38}" destId="{369D1967-0F7F-4079-AC45-984861A2B368}" srcOrd="1" destOrd="0" presId="urn:microsoft.com/office/officeart/2005/8/layout/orgChart1"/>
    <dgm:cxn modelId="{3B31FDDF-25E5-4630-8162-F6F072AEB4FD}" type="presParOf" srcId="{99BC5584-3B15-488B-A60A-8C82D3D54A38}" destId="{00229A59-2364-4BDE-8342-A9DE211A3AA2}" srcOrd="2" destOrd="0" presId="urn:microsoft.com/office/officeart/2005/8/layout/orgChart1"/>
    <dgm:cxn modelId="{39DDE4F1-3E20-47E9-BB93-12EAB5BBC5D6}" type="presParOf" srcId="{57563FE5-569A-4B21-94E9-620C87E819FD}" destId="{847F06E1-8AC6-40A1-8F0F-9DEC8DD6BBA2}" srcOrd="2" destOrd="0" presId="urn:microsoft.com/office/officeart/2005/8/layout/orgChart1"/>
    <dgm:cxn modelId="{8542EA3B-944E-4433-B18A-09E254B94436}" type="presParOf" srcId="{57563FE5-569A-4B21-94E9-620C87E819FD}" destId="{64A7016D-6168-4D98-BF09-049A0FFD117D}" srcOrd="3" destOrd="0" presId="urn:microsoft.com/office/officeart/2005/8/layout/orgChart1"/>
    <dgm:cxn modelId="{87D75A9D-CE77-4A33-B972-300BDBB2CB31}" type="presParOf" srcId="{64A7016D-6168-4D98-BF09-049A0FFD117D}" destId="{FE5C2945-29EF-490E-B3C3-1FB4A80F76FA}" srcOrd="0" destOrd="0" presId="urn:microsoft.com/office/officeart/2005/8/layout/orgChart1"/>
    <dgm:cxn modelId="{1BC31CF5-CC3A-4505-8BEB-6EECA438AF38}" type="presParOf" srcId="{FE5C2945-29EF-490E-B3C3-1FB4A80F76FA}" destId="{58EA28B9-53C2-4E15-BE8B-ECDC77012FC1}" srcOrd="0" destOrd="0" presId="urn:microsoft.com/office/officeart/2005/8/layout/orgChart1"/>
    <dgm:cxn modelId="{492F1392-BCE0-4B2C-A1E5-B8609ADCC29A}" type="presParOf" srcId="{FE5C2945-29EF-490E-B3C3-1FB4A80F76FA}" destId="{D404534E-784D-417B-A8AB-1ABE322E34AE}" srcOrd="1" destOrd="0" presId="urn:microsoft.com/office/officeart/2005/8/layout/orgChart1"/>
    <dgm:cxn modelId="{2B9F91D0-F1A1-40D6-8A52-42164F3A737B}" type="presParOf" srcId="{64A7016D-6168-4D98-BF09-049A0FFD117D}" destId="{D6DED068-83AA-4D64-BC27-074A466A6928}" srcOrd="1" destOrd="0" presId="urn:microsoft.com/office/officeart/2005/8/layout/orgChart1"/>
    <dgm:cxn modelId="{55659F4A-B9F2-47ED-B8EB-A542D1588031}" type="presParOf" srcId="{64A7016D-6168-4D98-BF09-049A0FFD117D}" destId="{D7CCB564-1F3A-446E-A62E-D6842E928D86}" srcOrd="2" destOrd="0" presId="urn:microsoft.com/office/officeart/2005/8/layout/orgChart1"/>
    <dgm:cxn modelId="{D9086C46-D487-41DB-A637-2C7B3057B693}" type="presParOf" srcId="{D30E991E-8663-4F02-A2AB-1659C5C94232}" destId="{CE79AF20-5FF9-44F1-BB78-F8469CB1E4F4}" srcOrd="2" destOrd="0" presId="urn:microsoft.com/office/officeart/2005/8/layout/orgChart1"/>
    <dgm:cxn modelId="{6E3F7A64-CCCD-4DB8-914F-31A32EE84AA9}" type="presParOf" srcId="{8161B570-165A-46FC-A625-E4ED2080574C}" destId="{9C70FB93-C2D3-45FB-9DCB-5EA61DE67102}" srcOrd="2" destOrd="0" presId="urn:microsoft.com/office/officeart/2005/8/layout/orgChart1"/>
    <dgm:cxn modelId="{B4835BEF-5E2A-4447-878D-66596196C40C}" type="presParOf" srcId="{9C70FB93-C2D3-45FB-9DCB-5EA61DE67102}" destId="{AA91A010-0484-4EBF-9A39-3200DA46F68E}" srcOrd="0" destOrd="0" presId="urn:microsoft.com/office/officeart/2005/8/layout/orgChart1"/>
    <dgm:cxn modelId="{2FA49CCD-D319-40F2-8D02-9DF2003EA6A7}" type="presParOf" srcId="{9C70FB93-C2D3-45FB-9DCB-5EA61DE67102}" destId="{A7527DB3-AF86-4BB0-828D-D3BCC3850F75}" srcOrd="1" destOrd="0" presId="urn:microsoft.com/office/officeart/2005/8/layout/orgChart1"/>
    <dgm:cxn modelId="{D5A8B902-442C-468C-9CE5-2A58F2BBDAD8}" type="presParOf" srcId="{A7527DB3-AF86-4BB0-828D-D3BCC3850F75}" destId="{A08B0D13-C3DD-4461-AF57-0C5341F7BF39}" srcOrd="0" destOrd="0" presId="urn:microsoft.com/office/officeart/2005/8/layout/orgChart1"/>
    <dgm:cxn modelId="{6C0553CC-E929-477B-9850-35A786FFBE91}" type="presParOf" srcId="{A08B0D13-C3DD-4461-AF57-0C5341F7BF39}" destId="{389A529E-1D6C-4861-9FD6-83251300FDF5}" srcOrd="0" destOrd="0" presId="urn:microsoft.com/office/officeart/2005/8/layout/orgChart1"/>
    <dgm:cxn modelId="{04121ADC-60A9-4A6A-B9D8-09FB061E7EAB}" type="presParOf" srcId="{A08B0D13-C3DD-4461-AF57-0C5341F7BF39}" destId="{E9443F0F-7C81-460D-A86F-579FEC56CE69}" srcOrd="1" destOrd="0" presId="urn:microsoft.com/office/officeart/2005/8/layout/orgChart1"/>
    <dgm:cxn modelId="{5E957C1F-F865-4D26-8DFD-B5642CE1E63D}" type="presParOf" srcId="{A7527DB3-AF86-4BB0-828D-D3BCC3850F75}" destId="{BC941DF5-5BEE-48AE-9DC5-5E4C7E09996C}" srcOrd="1" destOrd="0" presId="urn:microsoft.com/office/officeart/2005/8/layout/orgChart1"/>
    <dgm:cxn modelId="{17088E81-9DBD-4EAF-BD1B-BA63F09FD85F}" type="presParOf" srcId="{A7527DB3-AF86-4BB0-828D-D3BCC3850F75}" destId="{4C31FDFB-6214-4F51-889F-F58CB973833B}"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570C5C2-284C-4260-8465-AEC67E8E348B}"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ru-RU"/>
        </a:p>
      </dgm:t>
    </dgm:pt>
    <dgm:pt modelId="{99E65C3E-FF4B-4A7E-B73E-97F1CCCD6B67}">
      <dgm:prSet phldrT="[Текст]" custT="1"/>
      <dgm:spPr/>
      <dgm:t>
        <a:bodyPr/>
        <a:lstStyle/>
        <a:p>
          <a:r>
            <a:rPr lang="ru-RU" sz="1400" dirty="0"/>
            <a:t>литературные произведения</a:t>
          </a:r>
        </a:p>
      </dgm:t>
    </dgm:pt>
    <dgm:pt modelId="{86672484-9344-4AB5-9B8E-B9D11D88DCDA}" type="parTrans" cxnId="{E38EF7B4-60D9-4EAF-9BC9-AC753EB1026F}">
      <dgm:prSet/>
      <dgm:spPr/>
      <dgm:t>
        <a:bodyPr/>
        <a:lstStyle/>
        <a:p>
          <a:endParaRPr lang="ru-RU"/>
        </a:p>
      </dgm:t>
    </dgm:pt>
    <dgm:pt modelId="{206627F5-882B-45BE-BDDC-D2DDDF4DE53F}" type="sibTrans" cxnId="{E38EF7B4-60D9-4EAF-9BC9-AC753EB1026F}">
      <dgm:prSet/>
      <dgm:spPr/>
      <dgm:t>
        <a:bodyPr/>
        <a:lstStyle/>
        <a:p>
          <a:endParaRPr lang="ru-RU"/>
        </a:p>
      </dgm:t>
    </dgm:pt>
    <dgm:pt modelId="{717DFF6E-A1CC-429A-AF7E-2AAA25D293F0}">
      <dgm:prSet custT="1"/>
      <dgm:spPr/>
      <dgm:t>
        <a:bodyPr/>
        <a:lstStyle/>
        <a:p>
          <a:r>
            <a:rPr lang="ru-RU" sz="1400"/>
            <a:t>драматические и музыкально-драматические произведения, сценарные произведения</a:t>
          </a:r>
          <a:endParaRPr lang="ru-RU" sz="1400" dirty="0"/>
        </a:p>
      </dgm:t>
    </dgm:pt>
    <dgm:pt modelId="{D90D8CD4-509D-4FD6-A6BE-AEFD20746B5B}" type="parTrans" cxnId="{EBD1A8E1-5D04-4F6C-BA87-045C97CBF8C7}">
      <dgm:prSet/>
      <dgm:spPr/>
      <dgm:t>
        <a:bodyPr/>
        <a:lstStyle/>
        <a:p>
          <a:endParaRPr lang="ru-RU"/>
        </a:p>
      </dgm:t>
    </dgm:pt>
    <dgm:pt modelId="{E1D1307C-34A7-4233-A51E-318FED03C58A}" type="sibTrans" cxnId="{EBD1A8E1-5D04-4F6C-BA87-045C97CBF8C7}">
      <dgm:prSet/>
      <dgm:spPr/>
      <dgm:t>
        <a:bodyPr/>
        <a:lstStyle/>
        <a:p>
          <a:endParaRPr lang="ru-RU"/>
        </a:p>
      </dgm:t>
    </dgm:pt>
    <dgm:pt modelId="{D823DF3E-1BC9-4673-A856-E29A5D65E33D}">
      <dgm:prSet custT="1"/>
      <dgm:spPr/>
      <dgm:t>
        <a:bodyPr/>
        <a:lstStyle/>
        <a:p>
          <a:r>
            <a:rPr lang="ru-RU" sz="1400"/>
            <a:t>хореографические произведения и пантомимы</a:t>
          </a:r>
          <a:endParaRPr lang="ru-RU" sz="1400" dirty="0"/>
        </a:p>
      </dgm:t>
    </dgm:pt>
    <dgm:pt modelId="{2248CB4C-9D35-4887-8917-B6019C235A0E}" type="parTrans" cxnId="{60099815-F2C2-479F-9200-53B0F62E41E6}">
      <dgm:prSet/>
      <dgm:spPr/>
      <dgm:t>
        <a:bodyPr/>
        <a:lstStyle/>
        <a:p>
          <a:endParaRPr lang="ru-RU"/>
        </a:p>
      </dgm:t>
    </dgm:pt>
    <dgm:pt modelId="{A65FBA59-7D9B-43D5-8279-0E1E25B476C1}" type="sibTrans" cxnId="{60099815-F2C2-479F-9200-53B0F62E41E6}">
      <dgm:prSet/>
      <dgm:spPr/>
      <dgm:t>
        <a:bodyPr/>
        <a:lstStyle/>
        <a:p>
          <a:endParaRPr lang="ru-RU"/>
        </a:p>
      </dgm:t>
    </dgm:pt>
    <dgm:pt modelId="{76B9C7AA-D06F-4234-A028-EABF1DE50F53}">
      <dgm:prSet custT="1"/>
      <dgm:spPr/>
      <dgm:t>
        <a:bodyPr/>
        <a:lstStyle/>
        <a:p>
          <a:r>
            <a:rPr lang="ru-RU" sz="1400"/>
            <a:t>музыкальные произведения с текстом или без текста</a:t>
          </a:r>
          <a:endParaRPr lang="ru-RU" sz="1400" dirty="0"/>
        </a:p>
      </dgm:t>
    </dgm:pt>
    <dgm:pt modelId="{FD47EAFF-5AB8-4F72-A60D-491DE5A0E3D5}" type="parTrans" cxnId="{1A9FC3A9-5B01-42AA-ACFC-945B7A2F0676}">
      <dgm:prSet/>
      <dgm:spPr/>
      <dgm:t>
        <a:bodyPr/>
        <a:lstStyle/>
        <a:p>
          <a:endParaRPr lang="ru-RU"/>
        </a:p>
      </dgm:t>
    </dgm:pt>
    <dgm:pt modelId="{41FE92CC-9824-4684-B487-EDA57B580687}" type="sibTrans" cxnId="{1A9FC3A9-5B01-42AA-ACFC-945B7A2F0676}">
      <dgm:prSet/>
      <dgm:spPr/>
      <dgm:t>
        <a:bodyPr/>
        <a:lstStyle/>
        <a:p>
          <a:endParaRPr lang="ru-RU"/>
        </a:p>
      </dgm:t>
    </dgm:pt>
    <dgm:pt modelId="{F1547607-F39A-48B6-B6E2-D72AD91682E6}">
      <dgm:prSet custT="1"/>
      <dgm:spPr/>
      <dgm:t>
        <a:bodyPr/>
        <a:lstStyle/>
        <a:p>
          <a:r>
            <a:rPr lang="ru-RU" sz="1400"/>
            <a:t>аудиовизуальные произведения</a:t>
          </a:r>
          <a:endParaRPr lang="ru-RU" sz="1400" dirty="0"/>
        </a:p>
      </dgm:t>
    </dgm:pt>
    <dgm:pt modelId="{0B30B3BC-CC67-4055-9FE8-3033CD8DAF64}" type="parTrans" cxnId="{1236410D-A0AE-4A79-A306-3EFAE5651716}">
      <dgm:prSet/>
      <dgm:spPr/>
      <dgm:t>
        <a:bodyPr/>
        <a:lstStyle/>
        <a:p>
          <a:endParaRPr lang="ru-RU"/>
        </a:p>
      </dgm:t>
    </dgm:pt>
    <dgm:pt modelId="{3D7C216F-7058-408E-B254-961AEB070A35}" type="sibTrans" cxnId="{1236410D-A0AE-4A79-A306-3EFAE5651716}">
      <dgm:prSet/>
      <dgm:spPr/>
      <dgm:t>
        <a:bodyPr/>
        <a:lstStyle/>
        <a:p>
          <a:endParaRPr lang="ru-RU"/>
        </a:p>
      </dgm:t>
    </dgm:pt>
    <dgm:pt modelId="{A4137A24-68F3-4422-94B1-8E36ED2C3264}">
      <dgm:prSet custT="1"/>
      <dgm:spPr/>
      <dgm:t>
        <a:bodyPr/>
        <a:lstStyle/>
        <a:p>
          <a:r>
            <a:rPr lang="ru-RU" sz="1400" dirty="0"/>
            <a:t>произведения изобразительного искусства</a:t>
          </a:r>
        </a:p>
      </dgm:t>
    </dgm:pt>
    <dgm:pt modelId="{AC623D25-70EB-4585-93DC-F18834FCDFBB}" type="parTrans" cxnId="{EE9FB961-C0A1-4302-B792-D2E5DB3527A6}">
      <dgm:prSet/>
      <dgm:spPr/>
      <dgm:t>
        <a:bodyPr/>
        <a:lstStyle/>
        <a:p>
          <a:endParaRPr lang="ru-RU"/>
        </a:p>
      </dgm:t>
    </dgm:pt>
    <dgm:pt modelId="{A0376B2D-9554-415B-B29D-76D5B94F760D}" type="sibTrans" cxnId="{EE9FB961-C0A1-4302-B792-D2E5DB3527A6}">
      <dgm:prSet/>
      <dgm:spPr/>
      <dgm:t>
        <a:bodyPr/>
        <a:lstStyle/>
        <a:p>
          <a:endParaRPr lang="ru-RU"/>
        </a:p>
      </dgm:t>
    </dgm:pt>
    <dgm:pt modelId="{E0255C3C-6607-4A01-B8A8-AFAC78D89853}">
      <dgm:prSet custT="1"/>
      <dgm:spPr/>
      <dgm:t>
        <a:bodyPr/>
        <a:lstStyle/>
        <a:p>
          <a:r>
            <a:rPr lang="ru-RU" sz="1400" dirty="0"/>
            <a:t>произведения декоративно-прикладного и сценографического искусства</a:t>
          </a:r>
        </a:p>
      </dgm:t>
    </dgm:pt>
    <dgm:pt modelId="{5D59A60A-4B89-476E-A381-9F13B2CF6A91}" type="parTrans" cxnId="{1FE424A1-12D2-496B-A2A6-039BC536B4C0}">
      <dgm:prSet/>
      <dgm:spPr/>
      <dgm:t>
        <a:bodyPr/>
        <a:lstStyle/>
        <a:p>
          <a:endParaRPr lang="ru-RU"/>
        </a:p>
      </dgm:t>
    </dgm:pt>
    <dgm:pt modelId="{A51F2F8C-B846-4283-B3DD-79B47A8DAA07}" type="sibTrans" cxnId="{1FE424A1-12D2-496B-A2A6-039BC536B4C0}">
      <dgm:prSet/>
      <dgm:spPr/>
      <dgm:t>
        <a:bodyPr/>
        <a:lstStyle/>
        <a:p>
          <a:endParaRPr lang="ru-RU"/>
        </a:p>
      </dgm:t>
    </dgm:pt>
    <dgm:pt modelId="{0EF7CE51-D07E-4DC8-A31B-47E463741731}">
      <dgm:prSet custT="1"/>
      <dgm:spPr/>
      <dgm:t>
        <a:bodyPr/>
        <a:lstStyle/>
        <a:p>
          <a:r>
            <a:rPr lang="ru-RU" sz="1400"/>
            <a:t>произведения архитектуры</a:t>
          </a:r>
          <a:endParaRPr lang="ru-RU" sz="1400" dirty="0"/>
        </a:p>
      </dgm:t>
    </dgm:pt>
    <dgm:pt modelId="{E106DBC1-20E6-4FD8-8527-D196EDE626D2}" type="parTrans" cxnId="{5829C7F1-03CE-40C1-BCEB-C0A3102DBE84}">
      <dgm:prSet/>
      <dgm:spPr/>
      <dgm:t>
        <a:bodyPr/>
        <a:lstStyle/>
        <a:p>
          <a:endParaRPr lang="ru-RU"/>
        </a:p>
      </dgm:t>
    </dgm:pt>
    <dgm:pt modelId="{B00CFA6E-1024-4C42-99A3-25F195C312B0}" type="sibTrans" cxnId="{5829C7F1-03CE-40C1-BCEB-C0A3102DBE84}">
      <dgm:prSet/>
      <dgm:spPr/>
      <dgm:t>
        <a:bodyPr/>
        <a:lstStyle/>
        <a:p>
          <a:endParaRPr lang="ru-RU"/>
        </a:p>
      </dgm:t>
    </dgm:pt>
    <dgm:pt modelId="{27CA1A76-8640-477B-9697-9060B3CDED23}">
      <dgm:prSet custT="1"/>
      <dgm:spPr/>
      <dgm:t>
        <a:bodyPr/>
        <a:lstStyle/>
        <a:p>
          <a:r>
            <a:rPr lang="ru-RU" sz="1400"/>
            <a:t>фотографические произведения</a:t>
          </a:r>
          <a:endParaRPr lang="ru-RU" sz="1400" dirty="0"/>
        </a:p>
      </dgm:t>
    </dgm:pt>
    <dgm:pt modelId="{8B5B134C-67DE-4558-AA1A-230F11A1F6B8}" type="parTrans" cxnId="{F321AC41-4E14-499C-8450-9F6CE27A7472}">
      <dgm:prSet/>
      <dgm:spPr/>
      <dgm:t>
        <a:bodyPr/>
        <a:lstStyle/>
        <a:p>
          <a:endParaRPr lang="ru-RU"/>
        </a:p>
      </dgm:t>
    </dgm:pt>
    <dgm:pt modelId="{784321D4-CF7F-4ED0-998D-50DD13BA094D}" type="sibTrans" cxnId="{F321AC41-4E14-499C-8450-9F6CE27A7472}">
      <dgm:prSet/>
      <dgm:spPr/>
      <dgm:t>
        <a:bodyPr/>
        <a:lstStyle/>
        <a:p>
          <a:endParaRPr lang="ru-RU"/>
        </a:p>
      </dgm:t>
    </dgm:pt>
    <dgm:pt modelId="{01073919-13E0-43FF-9234-E7A2D2BEA143}">
      <dgm:prSet custT="1"/>
      <dgm:spPr/>
      <dgm:t>
        <a:bodyPr/>
        <a:lstStyle/>
        <a:p>
          <a:r>
            <a:rPr lang="ru-RU" sz="1400"/>
            <a:t>географические и другие карты, планы, эскизы и пластические произведения</a:t>
          </a:r>
          <a:endParaRPr lang="ru-RU" sz="1400" dirty="0"/>
        </a:p>
      </dgm:t>
    </dgm:pt>
    <dgm:pt modelId="{1B9E8DED-8BB6-4E3E-8D3A-9BAE79A16E80}" type="parTrans" cxnId="{6E77AB6A-C0CB-4492-98B4-59C0E76FF23D}">
      <dgm:prSet/>
      <dgm:spPr/>
      <dgm:t>
        <a:bodyPr/>
        <a:lstStyle/>
        <a:p>
          <a:endParaRPr lang="ru-RU"/>
        </a:p>
      </dgm:t>
    </dgm:pt>
    <dgm:pt modelId="{6314A893-91F9-47BE-AC08-23C45BA18F50}" type="sibTrans" cxnId="{6E77AB6A-C0CB-4492-98B4-59C0E76FF23D}">
      <dgm:prSet/>
      <dgm:spPr/>
      <dgm:t>
        <a:bodyPr/>
        <a:lstStyle/>
        <a:p>
          <a:endParaRPr lang="ru-RU"/>
        </a:p>
      </dgm:t>
    </dgm:pt>
    <dgm:pt modelId="{812FED5B-44D0-4482-A422-D37BFABCF73A}" type="pres">
      <dgm:prSet presAssocID="{8570C5C2-284C-4260-8465-AEC67E8E348B}" presName="linear" presStyleCnt="0">
        <dgm:presLayoutVars>
          <dgm:dir/>
          <dgm:animLvl val="lvl"/>
          <dgm:resizeHandles val="exact"/>
        </dgm:presLayoutVars>
      </dgm:prSet>
      <dgm:spPr/>
      <dgm:t>
        <a:bodyPr/>
        <a:lstStyle/>
        <a:p>
          <a:endParaRPr lang="ru-RU"/>
        </a:p>
      </dgm:t>
    </dgm:pt>
    <dgm:pt modelId="{E8448C55-0A97-45D1-B97B-1A48962FB09F}" type="pres">
      <dgm:prSet presAssocID="{99E65C3E-FF4B-4A7E-B73E-97F1CCCD6B67}" presName="parentLin" presStyleCnt="0"/>
      <dgm:spPr/>
    </dgm:pt>
    <dgm:pt modelId="{6CD2C787-F405-44F7-BF63-848E67A92B9F}" type="pres">
      <dgm:prSet presAssocID="{99E65C3E-FF4B-4A7E-B73E-97F1CCCD6B67}" presName="parentLeftMargin" presStyleLbl="node1" presStyleIdx="0" presStyleCnt="10"/>
      <dgm:spPr/>
      <dgm:t>
        <a:bodyPr/>
        <a:lstStyle/>
        <a:p>
          <a:endParaRPr lang="ru-RU"/>
        </a:p>
      </dgm:t>
    </dgm:pt>
    <dgm:pt modelId="{608891E4-98E3-4E75-BA9E-945024E4CEE3}" type="pres">
      <dgm:prSet presAssocID="{99E65C3E-FF4B-4A7E-B73E-97F1CCCD6B67}" presName="parentText" presStyleLbl="node1" presStyleIdx="0" presStyleCnt="10">
        <dgm:presLayoutVars>
          <dgm:chMax val="0"/>
          <dgm:bulletEnabled val="1"/>
        </dgm:presLayoutVars>
      </dgm:prSet>
      <dgm:spPr/>
      <dgm:t>
        <a:bodyPr/>
        <a:lstStyle/>
        <a:p>
          <a:endParaRPr lang="ru-RU"/>
        </a:p>
      </dgm:t>
    </dgm:pt>
    <dgm:pt modelId="{6A15BDC1-AEB3-4477-9F61-F85A2CE3154F}" type="pres">
      <dgm:prSet presAssocID="{99E65C3E-FF4B-4A7E-B73E-97F1CCCD6B67}" presName="negativeSpace" presStyleCnt="0"/>
      <dgm:spPr/>
    </dgm:pt>
    <dgm:pt modelId="{0DFC84D7-DC62-478B-AF26-B798F7FA5722}" type="pres">
      <dgm:prSet presAssocID="{99E65C3E-FF4B-4A7E-B73E-97F1CCCD6B67}" presName="childText" presStyleLbl="conFgAcc1" presStyleIdx="0" presStyleCnt="10">
        <dgm:presLayoutVars>
          <dgm:bulletEnabled val="1"/>
        </dgm:presLayoutVars>
      </dgm:prSet>
      <dgm:spPr/>
    </dgm:pt>
    <dgm:pt modelId="{53946905-DFB7-442E-A13D-A590D01E04B9}" type="pres">
      <dgm:prSet presAssocID="{206627F5-882B-45BE-BDDC-D2DDDF4DE53F}" presName="spaceBetweenRectangles" presStyleCnt="0"/>
      <dgm:spPr/>
    </dgm:pt>
    <dgm:pt modelId="{CA5D47D2-5DA5-4A31-AA18-901523C47638}" type="pres">
      <dgm:prSet presAssocID="{717DFF6E-A1CC-429A-AF7E-2AAA25D293F0}" presName="parentLin" presStyleCnt="0"/>
      <dgm:spPr/>
    </dgm:pt>
    <dgm:pt modelId="{5D64D854-AFB9-4D1B-9E53-8118A2D95A76}" type="pres">
      <dgm:prSet presAssocID="{717DFF6E-A1CC-429A-AF7E-2AAA25D293F0}" presName="parentLeftMargin" presStyleLbl="node1" presStyleIdx="0" presStyleCnt="10"/>
      <dgm:spPr/>
      <dgm:t>
        <a:bodyPr/>
        <a:lstStyle/>
        <a:p>
          <a:endParaRPr lang="ru-RU"/>
        </a:p>
      </dgm:t>
    </dgm:pt>
    <dgm:pt modelId="{77DC47BF-6D16-4536-9194-AD654F6E1130}" type="pres">
      <dgm:prSet presAssocID="{717DFF6E-A1CC-429A-AF7E-2AAA25D293F0}" presName="parentText" presStyleLbl="node1" presStyleIdx="1" presStyleCnt="10">
        <dgm:presLayoutVars>
          <dgm:chMax val="0"/>
          <dgm:bulletEnabled val="1"/>
        </dgm:presLayoutVars>
      </dgm:prSet>
      <dgm:spPr/>
      <dgm:t>
        <a:bodyPr/>
        <a:lstStyle/>
        <a:p>
          <a:endParaRPr lang="ru-RU"/>
        </a:p>
      </dgm:t>
    </dgm:pt>
    <dgm:pt modelId="{0512A6D5-FC2F-4607-9F0F-62A33C993288}" type="pres">
      <dgm:prSet presAssocID="{717DFF6E-A1CC-429A-AF7E-2AAA25D293F0}" presName="negativeSpace" presStyleCnt="0"/>
      <dgm:spPr/>
    </dgm:pt>
    <dgm:pt modelId="{5BDDD0CD-E087-4BA3-AF6C-653E2C733C14}" type="pres">
      <dgm:prSet presAssocID="{717DFF6E-A1CC-429A-AF7E-2AAA25D293F0}" presName="childText" presStyleLbl="conFgAcc1" presStyleIdx="1" presStyleCnt="10">
        <dgm:presLayoutVars>
          <dgm:bulletEnabled val="1"/>
        </dgm:presLayoutVars>
      </dgm:prSet>
      <dgm:spPr/>
    </dgm:pt>
    <dgm:pt modelId="{01C2BA63-0236-4A12-B09C-5DF88035E693}" type="pres">
      <dgm:prSet presAssocID="{E1D1307C-34A7-4233-A51E-318FED03C58A}" presName="spaceBetweenRectangles" presStyleCnt="0"/>
      <dgm:spPr/>
    </dgm:pt>
    <dgm:pt modelId="{F6CC65B3-61E3-43E7-8475-FFCDB40EEBD0}" type="pres">
      <dgm:prSet presAssocID="{D823DF3E-1BC9-4673-A856-E29A5D65E33D}" presName="parentLin" presStyleCnt="0"/>
      <dgm:spPr/>
    </dgm:pt>
    <dgm:pt modelId="{B1048DCB-6509-45A1-B815-DC57E4F43E19}" type="pres">
      <dgm:prSet presAssocID="{D823DF3E-1BC9-4673-A856-E29A5D65E33D}" presName="parentLeftMargin" presStyleLbl="node1" presStyleIdx="1" presStyleCnt="10"/>
      <dgm:spPr/>
      <dgm:t>
        <a:bodyPr/>
        <a:lstStyle/>
        <a:p>
          <a:endParaRPr lang="ru-RU"/>
        </a:p>
      </dgm:t>
    </dgm:pt>
    <dgm:pt modelId="{10867A0D-1D9E-4437-8DF3-2B81E3B83FB2}" type="pres">
      <dgm:prSet presAssocID="{D823DF3E-1BC9-4673-A856-E29A5D65E33D}" presName="parentText" presStyleLbl="node1" presStyleIdx="2" presStyleCnt="10">
        <dgm:presLayoutVars>
          <dgm:chMax val="0"/>
          <dgm:bulletEnabled val="1"/>
        </dgm:presLayoutVars>
      </dgm:prSet>
      <dgm:spPr/>
      <dgm:t>
        <a:bodyPr/>
        <a:lstStyle/>
        <a:p>
          <a:endParaRPr lang="ru-RU"/>
        </a:p>
      </dgm:t>
    </dgm:pt>
    <dgm:pt modelId="{404EC860-E5AB-46E9-AC30-4F621E8C8943}" type="pres">
      <dgm:prSet presAssocID="{D823DF3E-1BC9-4673-A856-E29A5D65E33D}" presName="negativeSpace" presStyleCnt="0"/>
      <dgm:spPr/>
    </dgm:pt>
    <dgm:pt modelId="{24F1CCD8-6D62-413C-87E1-206107227AF5}" type="pres">
      <dgm:prSet presAssocID="{D823DF3E-1BC9-4673-A856-E29A5D65E33D}" presName="childText" presStyleLbl="conFgAcc1" presStyleIdx="2" presStyleCnt="10">
        <dgm:presLayoutVars>
          <dgm:bulletEnabled val="1"/>
        </dgm:presLayoutVars>
      </dgm:prSet>
      <dgm:spPr/>
    </dgm:pt>
    <dgm:pt modelId="{C078FCF7-61DA-48B4-8502-CA9F3DF9CD47}" type="pres">
      <dgm:prSet presAssocID="{A65FBA59-7D9B-43D5-8279-0E1E25B476C1}" presName="spaceBetweenRectangles" presStyleCnt="0"/>
      <dgm:spPr/>
    </dgm:pt>
    <dgm:pt modelId="{727B1B0C-B8F6-49D8-9728-D595D1D721B8}" type="pres">
      <dgm:prSet presAssocID="{76B9C7AA-D06F-4234-A028-EABF1DE50F53}" presName="parentLin" presStyleCnt="0"/>
      <dgm:spPr/>
    </dgm:pt>
    <dgm:pt modelId="{4E401A65-897E-40B9-AC2F-B1346A3200E3}" type="pres">
      <dgm:prSet presAssocID="{76B9C7AA-D06F-4234-A028-EABF1DE50F53}" presName="parentLeftMargin" presStyleLbl="node1" presStyleIdx="2" presStyleCnt="10"/>
      <dgm:spPr/>
      <dgm:t>
        <a:bodyPr/>
        <a:lstStyle/>
        <a:p>
          <a:endParaRPr lang="ru-RU"/>
        </a:p>
      </dgm:t>
    </dgm:pt>
    <dgm:pt modelId="{4BF0CA9B-5F78-4EBA-B6D8-2910DCCF62F3}" type="pres">
      <dgm:prSet presAssocID="{76B9C7AA-D06F-4234-A028-EABF1DE50F53}" presName="parentText" presStyleLbl="node1" presStyleIdx="3" presStyleCnt="10">
        <dgm:presLayoutVars>
          <dgm:chMax val="0"/>
          <dgm:bulletEnabled val="1"/>
        </dgm:presLayoutVars>
      </dgm:prSet>
      <dgm:spPr/>
      <dgm:t>
        <a:bodyPr/>
        <a:lstStyle/>
        <a:p>
          <a:endParaRPr lang="ru-RU"/>
        </a:p>
      </dgm:t>
    </dgm:pt>
    <dgm:pt modelId="{7A67858F-9F60-42CA-829A-860130A45FFD}" type="pres">
      <dgm:prSet presAssocID="{76B9C7AA-D06F-4234-A028-EABF1DE50F53}" presName="negativeSpace" presStyleCnt="0"/>
      <dgm:spPr/>
    </dgm:pt>
    <dgm:pt modelId="{686545F9-24F8-4B9E-AE12-A864708F7F1D}" type="pres">
      <dgm:prSet presAssocID="{76B9C7AA-D06F-4234-A028-EABF1DE50F53}" presName="childText" presStyleLbl="conFgAcc1" presStyleIdx="3" presStyleCnt="10">
        <dgm:presLayoutVars>
          <dgm:bulletEnabled val="1"/>
        </dgm:presLayoutVars>
      </dgm:prSet>
      <dgm:spPr/>
    </dgm:pt>
    <dgm:pt modelId="{1E73EA6F-69D9-4C50-89C1-CA8EC495B248}" type="pres">
      <dgm:prSet presAssocID="{41FE92CC-9824-4684-B487-EDA57B580687}" presName="spaceBetweenRectangles" presStyleCnt="0"/>
      <dgm:spPr/>
    </dgm:pt>
    <dgm:pt modelId="{BA1FAC67-D73A-4C5E-BEF8-22B94CA0A62B}" type="pres">
      <dgm:prSet presAssocID="{F1547607-F39A-48B6-B6E2-D72AD91682E6}" presName="parentLin" presStyleCnt="0"/>
      <dgm:spPr/>
    </dgm:pt>
    <dgm:pt modelId="{9230F180-F427-4F43-B68B-BDDD432EDFFD}" type="pres">
      <dgm:prSet presAssocID="{F1547607-F39A-48B6-B6E2-D72AD91682E6}" presName="parentLeftMargin" presStyleLbl="node1" presStyleIdx="3" presStyleCnt="10"/>
      <dgm:spPr/>
      <dgm:t>
        <a:bodyPr/>
        <a:lstStyle/>
        <a:p>
          <a:endParaRPr lang="ru-RU"/>
        </a:p>
      </dgm:t>
    </dgm:pt>
    <dgm:pt modelId="{ED76FDE6-2F7D-4DFB-80D4-84D53DBB70CE}" type="pres">
      <dgm:prSet presAssocID="{F1547607-F39A-48B6-B6E2-D72AD91682E6}" presName="parentText" presStyleLbl="node1" presStyleIdx="4" presStyleCnt="10">
        <dgm:presLayoutVars>
          <dgm:chMax val="0"/>
          <dgm:bulletEnabled val="1"/>
        </dgm:presLayoutVars>
      </dgm:prSet>
      <dgm:spPr/>
      <dgm:t>
        <a:bodyPr/>
        <a:lstStyle/>
        <a:p>
          <a:endParaRPr lang="ru-RU"/>
        </a:p>
      </dgm:t>
    </dgm:pt>
    <dgm:pt modelId="{BC209AA6-7A1C-4AD0-BE8F-32182EDFBB85}" type="pres">
      <dgm:prSet presAssocID="{F1547607-F39A-48B6-B6E2-D72AD91682E6}" presName="negativeSpace" presStyleCnt="0"/>
      <dgm:spPr/>
    </dgm:pt>
    <dgm:pt modelId="{B8D15C90-2A88-4D12-A33C-4BEDCFE5BD7B}" type="pres">
      <dgm:prSet presAssocID="{F1547607-F39A-48B6-B6E2-D72AD91682E6}" presName="childText" presStyleLbl="conFgAcc1" presStyleIdx="4" presStyleCnt="10">
        <dgm:presLayoutVars>
          <dgm:bulletEnabled val="1"/>
        </dgm:presLayoutVars>
      </dgm:prSet>
      <dgm:spPr/>
    </dgm:pt>
    <dgm:pt modelId="{B097D714-081C-453E-9AEF-50231AECAF6D}" type="pres">
      <dgm:prSet presAssocID="{3D7C216F-7058-408E-B254-961AEB070A35}" presName="spaceBetweenRectangles" presStyleCnt="0"/>
      <dgm:spPr/>
    </dgm:pt>
    <dgm:pt modelId="{4896C221-2AC9-43CE-81AD-BE0EA31E65C7}" type="pres">
      <dgm:prSet presAssocID="{A4137A24-68F3-4422-94B1-8E36ED2C3264}" presName="parentLin" presStyleCnt="0"/>
      <dgm:spPr/>
    </dgm:pt>
    <dgm:pt modelId="{3040DAF5-752B-4D4F-920D-7A1156167131}" type="pres">
      <dgm:prSet presAssocID="{A4137A24-68F3-4422-94B1-8E36ED2C3264}" presName="parentLeftMargin" presStyleLbl="node1" presStyleIdx="4" presStyleCnt="10"/>
      <dgm:spPr/>
      <dgm:t>
        <a:bodyPr/>
        <a:lstStyle/>
        <a:p>
          <a:endParaRPr lang="ru-RU"/>
        </a:p>
      </dgm:t>
    </dgm:pt>
    <dgm:pt modelId="{D4C2DE6D-78B0-4F75-B468-6BAE7BA363F7}" type="pres">
      <dgm:prSet presAssocID="{A4137A24-68F3-4422-94B1-8E36ED2C3264}" presName="parentText" presStyleLbl="node1" presStyleIdx="5" presStyleCnt="10">
        <dgm:presLayoutVars>
          <dgm:chMax val="0"/>
          <dgm:bulletEnabled val="1"/>
        </dgm:presLayoutVars>
      </dgm:prSet>
      <dgm:spPr/>
      <dgm:t>
        <a:bodyPr/>
        <a:lstStyle/>
        <a:p>
          <a:endParaRPr lang="ru-RU"/>
        </a:p>
      </dgm:t>
    </dgm:pt>
    <dgm:pt modelId="{0C8DF307-EA3C-4583-9FB8-C09554BA034A}" type="pres">
      <dgm:prSet presAssocID="{A4137A24-68F3-4422-94B1-8E36ED2C3264}" presName="negativeSpace" presStyleCnt="0"/>
      <dgm:spPr/>
    </dgm:pt>
    <dgm:pt modelId="{4C3ED80B-67E9-4372-9B69-EB9BA39D7AA8}" type="pres">
      <dgm:prSet presAssocID="{A4137A24-68F3-4422-94B1-8E36ED2C3264}" presName="childText" presStyleLbl="conFgAcc1" presStyleIdx="5" presStyleCnt="10">
        <dgm:presLayoutVars>
          <dgm:bulletEnabled val="1"/>
        </dgm:presLayoutVars>
      </dgm:prSet>
      <dgm:spPr/>
    </dgm:pt>
    <dgm:pt modelId="{D8B51D63-BED1-406C-AC53-9533733C01F5}" type="pres">
      <dgm:prSet presAssocID="{A0376B2D-9554-415B-B29D-76D5B94F760D}" presName="spaceBetweenRectangles" presStyleCnt="0"/>
      <dgm:spPr/>
    </dgm:pt>
    <dgm:pt modelId="{986F2105-618E-4BA4-B11F-AE6EDA9C4626}" type="pres">
      <dgm:prSet presAssocID="{E0255C3C-6607-4A01-B8A8-AFAC78D89853}" presName="parentLin" presStyleCnt="0"/>
      <dgm:spPr/>
    </dgm:pt>
    <dgm:pt modelId="{21424C3F-09C9-4556-9A7A-E305907E9332}" type="pres">
      <dgm:prSet presAssocID="{E0255C3C-6607-4A01-B8A8-AFAC78D89853}" presName="parentLeftMargin" presStyleLbl="node1" presStyleIdx="5" presStyleCnt="10"/>
      <dgm:spPr/>
      <dgm:t>
        <a:bodyPr/>
        <a:lstStyle/>
        <a:p>
          <a:endParaRPr lang="ru-RU"/>
        </a:p>
      </dgm:t>
    </dgm:pt>
    <dgm:pt modelId="{54737887-4EEA-4762-861F-37449FE5B1C9}" type="pres">
      <dgm:prSet presAssocID="{E0255C3C-6607-4A01-B8A8-AFAC78D89853}" presName="parentText" presStyleLbl="node1" presStyleIdx="6" presStyleCnt="10">
        <dgm:presLayoutVars>
          <dgm:chMax val="0"/>
          <dgm:bulletEnabled val="1"/>
        </dgm:presLayoutVars>
      </dgm:prSet>
      <dgm:spPr/>
      <dgm:t>
        <a:bodyPr/>
        <a:lstStyle/>
        <a:p>
          <a:endParaRPr lang="ru-RU"/>
        </a:p>
      </dgm:t>
    </dgm:pt>
    <dgm:pt modelId="{A590F94D-FC49-4F56-BEA7-74B064467922}" type="pres">
      <dgm:prSet presAssocID="{E0255C3C-6607-4A01-B8A8-AFAC78D89853}" presName="negativeSpace" presStyleCnt="0"/>
      <dgm:spPr/>
    </dgm:pt>
    <dgm:pt modelId="{B83DD202-BAB5-4E88-8A21-3E93147733B7}" type="pres">
      <dgm:prSet presAssocID="{E0255C3C-6607-4A01-B8A8-AFAC78D89853}" presName="childText" presStyleLbl="conFgAcc1" presStyleIdx="6" presStyleCnt="10">
        <dgm:presLayoutVars>
          <dgm:bulletEnabled val="1"/>
        </dgm:presLayoutVars>
      </dgm:prSet>
      <dgm:spPr/>
    </dgm:pt>
    <dgm:pt modelId="{AA3997B6-D97C-4B1B-A453-926A1D7A0BCC}" type="pres">
      <dgm:prSet presAssocID="{A51F2F8C-B846-4283-B3DD-79B47A8DAA07}" presName="spaceBetweenRectangles" presStyleCnt="0"/>
      <dgm:spPr/>
    </dgm:pt>
    <dgm:pt modelId="{43381AF0-599B-4A53-9DD3-0544576E3FE0}" type="pres">
      <dgm:prSet presAssocID="{0EF7CE51-D07E-4DC8-A31B-47E463741731}" presName="parentLin" presStyleCnt="0"/>
      <dgm:spPr/>
    </dgm:pt>
    <dgm:pt modelId="{CD7B2FF0-E879-48FB-AD4E-DE3B44C2502D}" type="pres">
      <dgm:prSet presAssocID="{0EF7CE51-D07E-4DC8-A31B-47E463741731}" presName="parentLeftMargin" presStyleLbl="node1" presStyleIdx="6" presStyleCnt="10"/>
      <dgm:spPr/>
      <dgm:t>
        <a:bodyPr/>
        <a:lstStyle/>
        <a:p>
          <a:endParaRPr lang="ru-RU"/>
        </a:p>
      </dgm:t>
    </dgm:pt>
    <dgm:pt modelId="{41CCB890-4B7D-47D6-AD8B-F6DF4BB58AC1}" type="pres">
      <dgm:prSet presAssocID="{0EF7CE51-D07E-4DC8-A31B-47E463741731}" presName="parentText" presStyleLbl="node1" presStyleIdx="7" presStyleCnt="10">
        <dgm:presLayoutVars>
          <dgm:chMax val="0"/>
          <dgm:bulletEnabled val="1"/>
        </dgm:presLayoutVars>
      </dgm:prSet>
      <dgm:spPr/>
      <dgm:t>
        <a:bodyPr/>
        <a:lstStyle/>
        <a:p>
          <a:endParaRPr lang="ru-RU"/>
        </a:p>
      </dgm:t>
    </dgm:pt>
    <dgm:pt modelId="{1A33641E-AD2E-4BE2-893B-41AF5177BA4B}" type="pres">
      <dgm:prSet presAssocID="{0EF7CE51-D07E-4DC8-A31B-47E463741731}" presName="negativeSpace" presStyleCnt="0"/>
      <dgm:spPr/>
    </dgm:pt>
    <dgm:pt modelId="{D6E9F3FF-862D-4C70-987A-83711F7BA7BF}" type="pres">
      <dgm:prSet presAssocID="{0EF7CE51-D07E-4DC8-A31B-47E463741731}" presName="childText" presStyleLbl="conFgAcc1" presStyleIdx="7" presStyleCnt="10">
        <dgm:presLayoutVars>
          <dgm:bulletEnabled val="1"/>
        </dgm:presLayoutVars>
      </dgm:prSet>
      <dgm:spPr/>
    </dgm:pt>
    <dgm:pt modelId="{B338F32F-2D65-463F-8892-A9122C08F74B}" type="pres">
      <dgm:prSet presAssocID="{B00CFA6E-1024-4C42-99A3-25F195C312B0}" presName="spaceBetweenRectangles" presStyleCnt="0"/>
      <dgm:spPr/>
    </dgm:pt>
    <dgm:pt modelId="{4DED1ACA-823B-40A4-8F2B-38078E05D043}" type="pres">
      <dgm:prSet presAssocID="{27CA1A76-8640-477B-9697-9060B3CDED23}" presName="parentLin" presStyleCnt="0"/>
      <dgm:spPr/>
    </dgm:pt>
    <dgm:pt modelId="{9F68AEC3-28CA-45D2-962C-A1E070B16B50}" type="pres">
      <dgm:prSet presAssocID="{27CA1A76-8640-477B-9697-9060B3CDED23}" presName="parentLeftMargin" presStyleLbl="node1" presStyleIdx="7" presStyleCnt="10"/>
      <dgm:spPr/>
      <dgm:t>
        <a:bodyPr/>
        <a:lstStyle/>
        <a:p>
          <a:endParaRPr lang="ru-RU"/>
        </a:p>
      </dgm:t>
    </dgm:pt>
    <dgm:pt modelId="{ED2EC347-9FB1-4B88-95E9-6EFB17F780A7}" type="pres">
      <dgm:prSet presAssocID="{27CA1A76-8640-477B-9697-9060B3CDED23}" presName="parentText" presStyleLbl="node1" presStyleIdx="8" presStyleCnt="10">
        <dgm:presLayoutVars>
          <dgm:chMax val="0"/>
          <dgm:bulletEnabled val="1"/>
        </dgm:presLayoutVars>
      </dgm:prSet>
      <dgm:spPr/>
      <dgm:t>
        <a:bodyPr/>
        <a:lstStyle/>
        <a:p>
          <a:endParaRPr lang="ru-RU"/>
        </a:p>
      </dgm:t>
    </dgm:pt>
    <dgm:pt modelId="{8ACE1B5E-0494-44FE-B2D6-9A8C10F6C587}" type="pres">
      <dgm:prSet presAssocID="{27CA1A76-8640-477B-9697-9060B3CDED23}" presName="negativeSpace" presStyleCnt="0"/>
      <dgm:spPr/>
    </dgm:pt>
    <dgm:pt modelId="{1F024CA4-5617-4BF1-97EA-AC9534276A93}" type="pres">
      <dgm:prSet presAssocID="{27CA1A76-8640-477B-9697-9060B3CDED23}" presName="childText" presStyleLbl="conFgAcc1" presStyleIdx="8" presStyleCnt="10">
        <dgm:presLayoutVars>
          <dgm:bulletEnabled val="1"/>
        </dgm:presLayoutVars>
      </dgm:prSet>
      <dgm:spPr/>
    </dgm:pt>
    <dgm:pt modelId="{0167C5BB-0F62-4D1E-B6E2-2C906432D53D}" type="pres">
      <dgm:prSet presAssocID="{784321D4-CF7F-4ED0-998D-50DD13BA094D}" presName="spaceBetweenRectangles" presStyleCnt="0"/>
      <dgm:spPr/>
    </dgm:pt>
    <dgm:pt modelId="{28207495-B998-41EB-B342-E4B8307D1B15}" type="pres">
      <dgm:prSet presAssocID="{01073919-13E0-43FF-9234-E7A2D2BEA143}" presName="parentLin" presStyleCnt="0"/>
      <dgm:spPr/>
    </dgm:pt>
    <dgm:pt modelId="{A4E3FC41-ADEB-4003-BFCF-074DDC3AD3BF}" type="pres">
      <dgm:prSet presAssocID="{01073919-13E0-43FF-9234-E7A2D2BEA143}" presName="parentLeftMargin" presStyleLbl="node1" presStyleIdx="8" presStyleCnt="10"/>
      <dgm:spPr/>
      <dgm:t>
        <a:bodyPr/>
        <a:lstStyle/>
        <a:p>
          <a:endParaRPr lang="ru-RU"/>
        </a:p>
      </dgm:t>
    </dgm:pt>
    <dgm:pt modelId="{73B745CC-9AEC-46F1-B4DD-1EB73062094C}" type="pres">
      <dgm:prSet presAssocID="{01073919-13E0-43FF-9234-E7A2D2BEA143}" presName="parentText" presStyleLbl="node1" presStyleIdx="9" presStyleCnt="10">
        <dgm:presLayoutVars>
          <dgm:chMax val="0"/>
          <dgm:bulletEnabled val="1"/>
        </dgm:presLayoutVars>
      </dgm:prSet>
      <dgm:spPr/>
      <dgm:t>
        <a:bodyPr/>
        <a:lstStyle/>
        <a:p>
          <a:endParaRPr lang="ru-RU"/>
        </a:p>
      </dgm:t>
    </dgm:pt>
    <dgm:pt modelId="{FCAB18EE-6344-4B1E-AD65-16BF73701724}" type="pres">
      <dgm:prSet presAssocID="{01073919-13E0-43FF-9234-E7A2D2BEA143}" presName="negativeSpace" presStyleCnt="0"/>
      <dgm:spPr/>
    </dgm:pt>
    <dgm:pt modelId="{E1BED0CD-1AEF-4BAF-86BC-6C7A756F3900}" type="pres">
      <dgm:prSet presAssocID="{01073919-13E0-43FF-9234-E7A2D2BEA143}" presName="childText" presStyleLbl="conFgAcc1" presStyleIdx="9" presStyleCnt="10">
        <dgm:presLayoutVars>
          <dgm:bulletEnabled val="1"/>
        </dgm:presLayoutVars>
      </dgm:prSet>
      <dgm:spPr/>
    </dgm:pt>
  </dgm:ptLst>
  <dgm:cxnLst>
    <dgm:cxn modelId="{B4716FA1-0AE4-4834-B740-923054707F26}" type="presOf" srcId="{8570C5C2-284C-4260-8465-AEC67E8E348B}" destId="{812FED5B-44D0-4482-A422-D37BFABCF73A}" srcOrd="0" destOrd="0" presId="urn:microsoft.com/office/officeart/2005/8/layout/list1"/>
    <dgm:cxn modelId="{B5CF6A28-162D-46E5-BDAF-39FF6F69CC34}" type="presOf" srcId="{717DFF6E-A1CC-429A-AF7E-2AAA25D293F0}" destId="{5D64D854-AFB9-4D1B-9E53-8118A2D95A76}" srcOrd="0" destOrd="0" presId="urn:microsoft.com/office/officeart/2005/8/layout/list1"/>
    <dgm:cxn modelId="{0C115246-93DF-498A-9A4B-DEA47C74858E}" type="presOf" srcId="{0EF7CE51-D07E-4DC8-A31B-47E463741731}" destId="{CD7B2FF0-E879-48FB-AD4E-DE3B44C2502D}" srcOrd="0" destOrd="0" presId="urn:microsoft.com/office/officeart/2005/8/layout/list1"/>
    <dgm:cxn modelId="{9DA575FE-A35A-469C-8CC3-EC2839504381}" type="presOf" srcId="{01073919-13E0-43FF-9234-E7A2D2BEA143}" destId="{A4E3FC41-ADEB-4003-BFCF-074DDC3AD3BF}" srcOrd="0" destOrd="0" presId="urn:microsoft.com/office/officeart/2005/8/layout/list1"/>
    <dgm:cxn modelId="{1A9FC3A9-5B01-42AA-ACFC-945B7A2F0676}" srcId="{8570C5C2-284C-4260-8465-AEC67E8E348B}" destId="{76B9C7AA-D06F-4234-A028-EABF1DE50F53}" srcOrd="3" destOrd="0" parTransId="{FD47EAFF-5AB8-4F72-A60D-491DE5A0E3D5}" sibTransId="{41FE92CC-9824-4684-B487-EDA57B580687}"/>
    <dgm:cxn modelId="{F321AC41-4E14-499C-8450-9F6CE27A7472}" srcId="{8570C5C2-284C-4260-8465-AEC67E8E348B}" destId="{27CA1A76-8640-477B-9697-9060B3CDED23}" srcOrd="8" destOrd="0" parTransId="{8B5B134C-67DE-4558-AA1A-230F11A1F6B8}" sibTransId="{784321D4-CF7F-4ED0-998D-50DD13BA094D}"/>
    <dgm:cxn modelId="{6E77AB6A-C0CB-4492-98B4-59C0E76FF23D}" srcId="{8570C5C2-284C-4260-8465-AEC67E8E348B}" destId="{01073919-13E0-43FF-9234-E7A2D2BEA143}" srcOrd="9" destOrd="0" parTransId="{1B9E8DED-8BB6-4E3E-8D3A-9BAE79A16E80}" sibTransId="{6314A893-91F9-47BE-AC08-23C45BA18F50}"/>
    <dgm:cxn modelId="{1FE424A1-12D2-496B-A2A6-039BC536B4C0}" srcId="{8570C5C2-284C-4260-8465-AEC67E8E348B}" destId="{E0255C3C-6607-4A01-B8A8-AFAC78D89853}" srcOrd="6" destOrd="0" parTransId="{5D59A60A-4B89-476E-A381-9F13B2CF6A91}" sibTransId="{A51F2F8C-B846-4283-B3DD-79B47A8DAA07}"/>
    <dgm:cxn modelId="{8FBA231B-82C6-41ED-8E50-86D26AC5B801}" type="presOf" srcId="{0EF7CE51-D07E-4DC8-A31B-47E463741731}" destId="{41CCB890-4B7D-47D6-AD8B-F6DF4BB58AC1}" srcOrd="1" destOrd="0" presId="urn:microsoft.com/office/officeart/2005/8/layout/list1"/>
    <dgm:cxn modelId="{DFF1494D-17D6-454E-8534-282BB04449FA}" type="presOf" srcId="{F1547607-F39A-48B6-B6E2-D72AD91682E6}" destId="{ED76FDE6-2F7D-4DFB-80D4-84D53DBB70CE}" srcOrd="1" destOrd="0" presId="urn:microsoft.com/office/officeart/2005/8/layout/list1"/>
    <dgm:cxn modelId="{EBD1A8E1-5D04-4F6C-BA87-045C97CBF8C7}" srcId="{8570C5C2-284C-4260-8465-AEC67E8E348B}" destId="{717DFF6E-A1CC-429A-AF7E-2AAA25D293F0}" srcOrd="1" destOrd="0" parTransId="{D90D8CD4-509D-4FD6-A6BE-AEFD20746B5B}" sibTransId="{E1D1307C-34A7-4233-A51E-318FED03C58A}"/>
    <dgm:cxn modelId="{1236410D-A0AE-4A79-A306-3EFAE5651716}" srcId="{8570C5C2-284C-4260-8465-AEC67E8E348B}" destId="{F1547607-F39A-48B6-B6E2-D72AD91682E6}" srcOrd="4" destOrd="0" parTransId="{0B30B3BC-CC67-4055-9FE8-3033CD8DAF64}" sibTransId="{3D7C216F-7058-408E-B254-961AEB070A35}"/>
    <dgm:cxn modelId="{A5DCF6D2-FAC3-4300-AF7F-0F69CBE4F2A6}" type="presOf" srcId="{E0255C3C-6607-4A01-B8A8-AFAC78D89853}" destId="{54737887-4EEA-4762-861F-37449FE5B1C9}" srcOrd="1" destOrd="0" presId="urn:microsoft.com/office/officeart/2005/8/layout/list1"/>
    <dgm:cxn modelId="{89234ACB-3B52-4C40-8039-C61465D0AC9F}" type="presOf" srcId="{D823DF3E-1BC9-4673-A856-E29A5D65E33D}" destId="{10867A0D-1D9E-4437-8DF3-2B81E3B83FB2}" srcOrd="1" destOrd="0" presId="urn:microsoft.com/office/officeart/2005/8/layout/list1"/>
    <dgm:cxn modelId="{F5E58DD4-7A45-4A03-AE27-3366702BE22C}" type="presOf" srcId="{D823DF3E-1BC9-4673-A856-E29A5D65E33D}" destId="{B1048DCB-6509-45A1-B815-DC57E4F43E19}" srcOrd="0" destOrd="0" presId="urn:microsoft.com/office/officeart/2005/8/layout/list1"/>
    <dgm:cxn modelId="{AEED011C-B8FB-42B7-A9B6-D7D2FB0CFC2D}" type="presOf" srcId="{F1547607-F39A-48B6-B6E2-D72AD91682E6}" destId="{9230F180-F427-4F43-B68B-BDDD432EDFFD}" srcOrd="0" destOrd="0" presId="urn:microsoft.com/office/officeart/2005/8/layout/list1"/>
    <dgm:cxn modelId="{5829C7F1-03CE-40C1-BCEB-C0A3102DBE84}" srcId="{8570C5C2-284C-4260-8465-AEC67E8E348B}" destId="{0EF7CE51-D07E-4DC8-A31B-47E463741731}" srcOrd="7" destOrd="0" parTransId="{E106DBC1-20E6-4FD8-8527-D196EDE626D2}" sibTransId="{B00CFA6E-1024-4C42-99A3-25F195C312B0}"/>
    <dgm:cxn modelId="{65D5EB80-9B8E-4C0D-8AA3-30CB0EBDC4B0}" type="presOf" srcId="{01073919-13E0-43FF-9234-E7A2D2BEA143}" destId="{73B745CC-9AEC-46F1-B4DD-1EB73062094C}" srcOrd="1" destOrd="0" presId="urn:microsoft.com/office/officeart/2005/8/layout/list1"/>
    <dgm:cxn modelId="{6A040C8C-8645-4D76-A17E-DE678A615955}" type="presOf" srcId="{A4137A24-68F3-4422-94B1-8E36ED2C3264}" destId="{D4C2DE6D-78B0-4F75-B468-6BAE7BA363F7}" srcOrd="1" destOrd="0" presId="urn:microsoft.com/office/officeart/2005/8/layout/list1"/>
    <dgm:cxn modelId="{DF27D01C-D5D7-4837-9A4C-3A24AFF94E31}" type="presOf" srcId="{717DFF6E-A1CC-429A-AF7E-2AAA25D293F0}" destId="{77DC47BF-6D16-4536-9194-AD654F6E1130}" srcOrd="1" destOrd="0" presId="urn:microsoft.com/office/officeart/2005/8/layout/list1"/>
    <dgm:cxn modelId="{15F122A1-08A1-4CD3-930D-F4FCC0F6E547}" type="presOf" srcId="{E0255C3C-6607-4A01-B8A8-AFAC78D89853}" destId="{21424C3F-09C9-4556-9A7A-E305907E9332}" srcOrd="0" destOrd="0" presId="urn:microsoft.com/office/officeart/2005/8/layout/list1"/>
    <dgm:cxn modelId="{D37FEA22-C1D6-457D-8FC0-93F289D5EADE}" type="presOf" srcId="{99E65C3E-FF4B-4A7E-B73E-97F1CCCD6B67}" destId="{6CD2C787-F405-44F7-BF63-848E67A92B9F}" srcOrd="0" destOrd="0" presId="urn:microsoft.com/office/officeart/2005/8/layout/list1"/>
    <dgm:cxn modelId="{EE9FB961-C0A1-4302-B792-D2E5DB3527A6}" srcId="{8570C5C2-284C-4260-8465-AEC67E8E348B}" destId="{A4137A24-68F3-4422-94B1-8E36ED2C3264}" srcOrd="5" destOrd="0" parTransId="{AC623D25-70EB-4585-93DC-F18834FCDFBB}" sibTransId="{A0376B2D-9554-415B-B29D-76D5B94F760D}"/>
    <dgm:cxn modelId="{60099815-F2C2-479F-9200-53B0F62E41E6}" srcId="{8570C5C2-284C-4260-8465-AEC67E8E348B}" destId="{D823DF3E-1BC9-4673-A856-E29A5D65E33D}" srcOrd="2" destOrd="0" parTransId="{2248CB4C-9D35-4887-8917-B6019C235A0E}" sibTransId="{A65FBA59-7D9B-43D5-8279-0E1E25B476C1}"/>
    <dgm:cxn modelId="{F75D3EB3-FFA0-4F0B-AA80-7A410F9EA83A}" type="presOf" srcId="{99E65C3E-FF4B-4A7E-B73E-97F1CCCD6B67}" destId="{608891E4-98E3-4E75-BA9E-945024E4CEE3}" srcOrd="1" destOrd="0" presId="urn:microsoft.com/office/officeart/2005/8/layout/list1"/>
    <dgm:cxn modelId="{ECA56CE9-E3BC-4DC3-B37E-633BBF54C8EF}" type="presOf" srcId="{76B9C7AA-D06F-4234-A028-EABF1DE50F53}" destId="{4BF0CA9B-5F78-4EBA-B6D8-2910DCCF62F3}" srcOrd="1" destOrd="0" presId="urn:microsoft.com/office/officeart/2005/8/layout/list1"/>
    <dgm:cxn modelId="{A02AB113-CB56-4DC7-AE2A-D0B16A253DC2}" type="presOf" srcId="{A4137A24-68F3-4422-94B1-8E36ED2C3264}" destId="{3040DAF5-752B-4D4F-920D-7A1156167131}" srcOrd="0" destOrd="0" presId="urn:microsoft.com/office/officeart/2005/8/layout/list1"/>
    <dgm:cxn modelId="{1EAF7E04-7E74-4592-AF9C-91C37CFE3C56}" type="presOf" srcId="{76B9C7AA-D06F-4234-A028-EABF1DE50F53}" destId="{4E401A65-897E-40B9-AC2F-B1346A3200E3}" srcOrd="0" destOrd="0" presId="urn:microsoft.com/office/officeart/2005/8/layout/list1"/>
    <dgm:cxn modelId="{DBE84F79-22FE-410D-92B0-B1F7A1F542AA}" type="presOf" srcId="{27CA1A76-8640-477B-9697-9060B3CDED23}" destId="{9F68AEC3-28CA-45D2-962C-A1E070B16B50}" srcOrd="0" destOrd="0" presId="urn:microsoft.com/office/officeart/2005/8/layout/list1"/>
    <dgm:cxn modelId="{E38EF7B4-60D9-4EAF-9BC9-AC753EB1026F}" srcId="{8570C5C2-284C-4260-8465-AEC67E8E348B}" destId="{99E65C3E-FF4B-4A7E-B73E-97F1CCCD6B67}" srcOrd="0" destOrd="0" parTransId="{86672484-9344-4AB5-9B8E-B9D11D88DCDA}" sibTransId="{206627F5-882B-45BE-BDDC-D2DDDF4DE53F}"/>
    <dgm:cxn modelId="{01CEF233-4F6B-474D-BB4C-E6C00CDCFEFB}" type="presOf" srcId="{27CA1A76-8640-477B-9697-9060B3CDED23}" destId="{ED2EC347-9FB1-4B88-95E9-6EFB17F780A7}" srcOrd="1" destOrd="0" presId="urn:microsoft.com/office/officeart/2005/8/layout/list1"/>
    <dgm:cxn modelId="{596236BD-8414-47AA-ACBA-D7FABB28D559}" type="presParOf" srcId="{812FED5B-44D0-4482-A422-D37BFABCF73A}" destId="{E8448C55-0A97-45D1-B97B-1A48962FB09F}" srcOrd="0" destOrd="0" presId="urn:microsoft.com/office/officeart/2005/8/layout/list1"/>
    <dgm:cxn modelId="{C797E45D-6310-4919-86A3-58505E3DAD4B}" type="presParOf" srcId="{E8448C55-0A97-45D1-B97B-1A48962FB09F}" destId="{6CD2C787-F405-44F7-BF63-848E67A92B9F}" srcOrd="0" destOrd="0" presId="urn:microsoft.com/office/officeart/2005/8/layout/list1"/>
    <dgm:cxn modelId="{60912776-E4E4-47E9-8FBD-DF4EE11190BB}" type="presParOf" srcId="{E8448C55-0A97-45D1-B97B-1A48962FB09F}" destId="{608891E4-98E3-4E75-BA9E-945024E4CEE3}" srcOrd="1" destOrd="0" presId="urn:microsoft.com/office/officeart/2005/8/layout/list1"/>
    <dgm:cxn modelId="{D443E8E2-25CB-4B89-924F-CB4CC6BCC549}" type="presParOf" srcId="{812FED5B-44D0-4482-A422-D37BFABCF73A}" destId="{6A15BDC1-AEB3-4477-9F61-F85A2CE3154F}" srcOrd="1" destOrd="0" presId="urn:microsoft.com/office/officeart/2005/8/layout/list1"/>
    <dgm:cxn modelId="{8678DBD4-5D7B-41A7-AFCE-B428FA06C243}" type="presParOf" srcId="{812FED5B-44D0-4482-A422-D37BFABCF73A}" destId="{0DFC84D7-DC62-478B-AF26-B798F7FA5722}" srcOrd="2" destOrd="0" presId="urn:microsoft.com/office/officeart/2005/8/layout/list1"/>
    <dgm:cxn modelId="{05945602-AD1F-4CD3-A542-05314563B3E3}" type="presParOf" srcId="{812FED5B-44D0-4482-A422-D37BFABCF73A}" destId="{53946905-DFB7-442E-A13D-A590D01E04B9}" srcOrd="3" destOrd="0" presId="urn:microsoft.com/office/officeart/2005/8/layout/list1"/>
    <dgm:cxn modelId="{EC99FC90-A0C4-4CF8-A4C6-A84094365780}" type="presParOf" srcId="{812FED5B-44D0-4482-A422-D37BFABCF73A}" destId="{CA5D47D2-5DA5-4A31-AA18-901523C47638}" srcOrd="4" destOrd="0" presId="urn:microsoft.com/office/officeart/2005/8/layout/list1"/>
    <dgm:cxn modelId="{534FD939-9DA2-45F6-BEB5-64FC6B3335FB}" type="presParOf" srcId="{CA5D47D2-5DA5-4A31-AA18-901523C47638}" destId="{5D64D854-AFB9-4D1B-9E53-8118A2D95A76}" srcOrd="0" destOrd="0" presId="urn:microsoft.com/office/officeart/2005/8/layout/list1"/>
    <dgm:cxn modelId="{58D076D7-80B1-4BDA-9259-6B47A18190A8}" type="presParOf" srcId="{CA5D47D2-5DA5-4A31-AA18-901523C47638}" destId="{77DC47BF-6D16-4536-9194-AD654F6E1130}" srcOrd="1" destOrd="0" presId="urn:microsoft.com/office/officeart/2005/8/layout/list1"/>
    <dgm:cxn modelId="{481F67CD-B728-48B5-B20C-0C9D1D6894AE}" type="presParOf" srcId="{812FED5B-44D0-4482-A422-D37BFABCF73A}" destId="{0512A6D5-FC2F-4607-9F0F-62A33C993288}" srcOrd="5" destOrd="0" presId="urn:microsoft.com/office/officeart/2005/8/layout/list1"/>
    <dgm:cxn modelId="{312D68A9-8879-44C5-8BC9-AE1736E10D11}" type="presParOf" srcId="{812FED5B-44D0-4482-A422-D37BFABCF73A}" destId="{5BDDD0CD-E087-4BA3-AF6C-653E2C733C14}" srcOrd="6" destOrd="0" presId="urn:microsoft.com/office/officeart/2005/8/layout/list1"/>
    <dgm:cxn modelId="{EF75045B-4D48-4425-B51D-D8A37979E258}" type="presParOf" srcId="{812FED5B-44D0-4482-A422-D37BFABCF73A}" destId="{01C2BA63-0236-4A12-B09C-5DF88035E693}" srcOrd="7" destOrd="0" presId="urn:microsoft.com/office/officeart/2005/8/layout/list1"/>
    <dgm:cxn modelId="{4FD8A6DC-58F8-438A-9D79-AB9D588A13F4}" type="presParOf" srcId="{812FED5B-44D0-4482-A422-D37BFABCF73A}" destId="{F6CC65B3-61E3-43E7-8475-FFCDB40EEBD0}" srcOrd="8" destOrd="0" presId="urn:microsoft.com/office/officeart/2005/8/layout/list1"/>
    <dgm:cxn modelId="{D0FD228F-EA9E-4D27-836B-5C5BABB62156}" type="presParOf" srcId="{F6CC65B3-61E3-43E7-8475-FFCDB40EEBD0}" destId="{B1048DCB-6509-45A1-B815-DC57E4F43E19}" srcOrd="0" destOrd="0" presId="urn:microsoft.com/office/officeart/2005/8/layout/list1"/>
    <dgm:cxn modelId="{66F88FE3-D4B1-43FA-9C4E-3656DB3F94AD}" type="presParOf" srcId="{F6CC65B3-61E3-43E7-8475-FFCDB40EEBD0}" destId="{10867A0D-1D9E-4437-8DF3-2B81E3B83FB2}" srcOrd="1" destOrd="0" presId="urn:microsoft.com/office/officeart/2005/8/layout/list1"/>
    <dgm:cxn modelId="{7F323DBF-4F72-47E6-BB9C-1C8265F3C048}" type="presParOf" srcId="{812FED5B-44D0-4482-A422-D37BFABCF73A}" destId="{404EC860-E5AB-46E9-AC30-4F621E8C8943}" srcOrd="9" destOrd="0" presId="urn:microsoft.com/office/officeart/2005/8/layout/list1"/>
    <dgm:cxn modelId="{CFCE1118-8F90-4CDC-B644-9B9E19014945}" type="presParOf" srcId="{812FED5B-44D0-4482-A422-D37BFABCF73A}" destId="{24F1CCD8-6D62-413C-87E1-206107227AF5}" srcOrd="10" destOrd="0" presId="urn:microsoft.com/office/officeart/2005/8/layout/list1"/>
    <dgm:cxn modelId="{2D5CC93C-8624-433A-859B-7D722AFBF5B0}" type="presParOf" srcId="{812FED5B-44D0-4482-A422-D37BFABCF73A}" destId="{C078FCF7-61DA-48B4-8502-CA9F3DF9CD47}" srcOrd="11" destOrd="0" presId="urn:microsoft.com/office/officeart/2005/8/layout/list1"/>
    <dgm:cxn modelId="{881C3E5F-FD1B-4972-A757-8616276F0F94}" type="presParOf" srcId="{812FED5B-44D0-4482-A422-D37BFABCF73A}" destId="{727B1B0C-B8F6-49D8-9728-D595D1D721B8}" srcOrd="12" destOrd="0" presId="urn:microsoft.com/office/officeart/2005/8/layout/list1"/>
    <dgm:cxn modelId="{532602A0-7909-4E35-9037-AB1AF083B4F9}" type="presParOf" srcId="{727B1B0C-B8F6-49D8-9728-D595D1D721B8}" destId="{4E401A65-897E-40B9-AC2F-B1346A3200E3}" srcOrd="0" destOrd="0" presId="urn:microsoft.com/office/officeart/2005/8/layout/list1"/>
    <dgm:cxn modelId="{4670ACAE-F428-4AE2-86D8-B9515886FDFF}" type="presParOf" srcId="{727B1B0C-B8F6-49D8-9728-D595D1D721B8}" destId="{4BF0CA9B-5F78-4EBA-B6D8-2910DCCF62F3}" srcOrd="1" destOrd="0" presId="urn:microsoft.com/office/officeart/2005/8/layout/list1"/>
    <dgm:cxn modelId="{4C35F6B8-FCF9-4178-A01A-64616410F13D}" type="presParOf" srcId="{812FED5B-44D0-4482-A422-D37BFABCF73A}" destId="{7A67858F-9F60-42CA-829A-860130A45FFD}" srcOrd="13" destOrd="0" presId="urn:microsoft.com/office/officeart/2005/8/layout/list1"/>
    <dgm:cxn modelId="{9764FDA6-61F4-4ED1-84FB-D54B3137CAC7}" type="presParOf" srcId="{812FED5B-44D0-4482-A422-D37BFABCF73A}" destId="{686545F9-24F8-4B9E-AE12-A864708F7F1D}" srcOrd="14" destOrd="0" presId="urn:microsoft.com/office/officeart/2005/8/layout/list1"/>
    <dgm:cxn modelId="{F6143394-EF99-4914-B6D0-4FA68463DE6E}" type="presParOf" srcId="{812FED5B-44D0-4482-A422-D37BFABCF73A}" destId="{1E73EA6F-69D9-4C50-89C1-CA8EC495B248}" srcOrd="15" destOrd="0" presId="urn:microsoft.com/office/officeart/2005/8/layout/list1"/>
    <dgm:cxn modelId="{F4914DD3-AF1E-4FCC-A049-6241A78155FB}" type="presParOf" srcId="{812FED5B-44D0-4482-A422-D37BFABCF73A}" destId="{BA1FAC67-D73A-4C5E-BEF8-22B94CA0A62B}" srcOrd="16" destOrd="0" presId="urn:microsoft.com/office/officeart/2005/8/layout/list1"/>
    <dgm:cxn modelId="{1A2E0C59-7200-40D7-967D-3AD604D28EA0}" type="presParOf" srcId="{BA1FAC67-D73A-4C5E-BEF8-22B94CA0A62B}" destId="{9230F180-F427-4F43-B68B-BDDD432EDFFD}" srcOrd="0" destOrd="0" presId="urn:microsoft.com/office/officeart/2005/8/layout/list1"/>
    <dgm:cxn modelId="{4DEDFD31-C67E-495D-8CCA-430F06379867}" type="presParOf" srcId="{BA1FAC67-D73A-4C5E-BEF8-22B94CA0A62B}" destId="{ED76FDE6-2F7D-4DFB-80D4-84D53DBB70CE}" srcOrd="1" destOrd="0" presId="urn:microsoft.com/office/officeart/2005/8/layout/list1"/>
    <dgm:cxn modelId="{C43EF05C-7F16-49BA-85CD-9DC8E2D4D480}" type="presParOf" srcId="{812FED5B-44D0-4482-A422-D37BFABCF73A}" destId="{BC209AA6-7A1C-4AD0-BE8F-32182EDFBB85}" srcOrd="17" destOrd="0" presId="urn:microsoft.com/office/officeart/2005/8/layout/list1"/>
    <dgm:cxn modelId="{639AAC5E-0C7C-4FE9-A926-70FCCA4C76E5}" type="presParOf" srcId="{812FED5B-44D0-4482-A422-D37BFABCF73A}" destId="{B8D15C90-2A88-4D12-A33C-4BEDCFE5BD7B}" srcOrd="18" destOrd="0" presId="urn:microsoft.com/office/officeart/2005/8/layout/list1"/>
    <dgm:cxn modelId="{51432005-BA6B-4EEB-B1C2-36395E08C3B4}" type="presParOf" srcId="{812FED5B-44D0-4482-A422-D37BFABCF73A}" destId="{B097D714-081C-453E-9AEF-50231AECAF6D}" srcOrd="19" destOrd="0" presId="urn:microsoft.com/office/officeart/2005/8/layout/list1"/>
    <dgm:cxn modelId="{17C4FA1D-2AB4-4ADB-9F4E-5FC1A9112988}" type="presParOf" srcId="{812FED5B-44D0-4482-A422-D37BFABCF73A}" destId="{4896C221-2AC9-43CE-81AD-BE0EA31E65C7}" srcOrd="20" destOrd="0" presId="urn:microsoft.com/office/officeart/2005/8/layout/list1"/>
    <dgm:cxn modelId="{8BA26AB2-73B8-45BB-A279-2C6A78E326D9}" type="presParOf" srcId="{4896C221-2AC9-43CE-81AD-BE0EA31E65C7}" destId="{3040DAF5-752B-4D4F-920D-7A1156167131}" srcOrd="0" destOrd="0" presId="urn:microsoft.com/office/officeart/2005/8/layout/list1"/>
    <dgm:cxn modelId="{1D8952FB-8E4C-4BC8-B8EF-0B9FB4907645}" type="presParOf" srcId="{4896C221-2AC9-43CE-81AD-BE0EA31E65C7}" destId="{D4C2DE6D-78B0-4F75-B468-6BAE7BA363F7}" srcOrd="1" destOrd="0" presId="urn:microsoft.com/office/officeart/2005/8/layout/list1"/>
    <dgm:cxn modelId="{81375DCF-4616-4FEF-9BA4-4AB086456FBF}" type="presParOf" srcId="{812FED5B-44D0-4482-A422-D37BFABCF73A}" destId="{0C8DF307-EA3C-4583-9FB8-C09554BA034A}" srcOrd="21" destOrd="0" presId="urn:microsoft.com/office/officeart/2005/8/layout/list1"/>
    <dgm:cxn modelId="{4E83169A-5AA9-4DA1-8CA3-160A1CDDAEC2}" type="presParOf" srcId="{812FED5B-44D0-4482-A422-D37BFABCF73A}" destId="{4C3ED80B-67E9-4372-9B69-EB9BA39D7AA8}" srcOrd="22" destOrd="0" presId="urn:microsoft.com/office/officeart/2005/8/layout/list1"/>
    <dgm:cxn modelId="{C5E635AD-F307-4909-93E7-44BE3612347A}" type="presParOf" srcId="{812FED5B-44D0-4482-A422-D37BFABCF73A}" destId="{D8B51D63-BED1-406C-AC53-9533733C01F5}" srcOrd="23" destOrd="0" presId="urn:microsoft.com/office/officeart/2005/8/layout/list1"/>
    <dgm:cxn modelId="{21DBEDB2-AE03-4BA4-8BD3-D7A9AFBE9836}" type="presParOf" srcId="{812FED5B-44D0-4482-A422-D37BFABCF73A}" destId="{986F2105-618E-4BA4-B11F-AE6EDA9C4626}" srcOrd="24" destOrd="0" presId="urn:microsoft.com/office/officeart/2005/8/layout/list1"/>
    <dgm:cxn modelId="{F99D5963-D308-48F2-919B-13D51695C6B1}" type="presParOf" srcId="{986F2105-618E-4BA4-B11F-AE6EDA9C4626}" destId="{21424C3F-09C9-4556-9A7A-E305907E9332}" srcOrd="0" destOrd="0" presId="urn:microsoft.com/office/officeart/2005/8/layout/list1"/>
    <dgm:cxn modelId="{32EC7155-F63F-466C-A708-A7F945A963DD}" type="presParOf" srcId="{986F2105-618E-4BA4-B11F-AE6EDA9C4626}" destId="{54737887-4EEA-4762-861F-37449FE5B1C9}" srcOrd="1" destOrd="0" presId="urn:microsoft.com/office/officeart/2005/8/layout/list1"/>
    <dgm:cxn modelId="{BD861080-5E0A-42AA-9100-FB846C61C0C9}" type="presParOf" srcId="{812FED5B-44D0-4482-A422-D37BFABCF73A}" destId="{A590F94D-FC49-4F56-BEA7-74B064467922}" srcOrd="25" destOrd="0" presId="urn:microsoft.com/office/officeart/2005/8/layout/list1"/>
    <dgm:cxn modelId="{BE59A325-DBB6-4E0F-AAB1-F309B4770865}" type="presParOf" srcId="{812FED5B-44D0-4482-A422-D37BFABCF73A}" destId="{B83DD202-BAB5-4E88-8A21-3E93147733B7}" srcOrd="26" destOrd="0" presId="urn:microsoft.com/office/officeart/2005/8/layout/list1"/>
    <dgm:cxn modelId="{2495577A-F802-4C7A-ABB0-6476D6E0944F}" type="presParOf" srcId="{812FED5B-44D0-4482-A422-D37BFABCF73A}" destId="{AA3997B6-D97C-4B1B-A453-926A1D7A0BCC}" srcOrd="27" destOrd="0" presId="urn:microsoft.com/office/officeart/2005/8/layout/list1"/>
    <dgm:cxn modelId="{3463D822-CC0D-4F9E-BBC8-BF33F398B502}" type="presParOf" srcId="{812FED5B-44D0-4482-A422-D37BFABCF73A}" destId="{43381AF0-599B-4A53-9DD3-0544576E3FE0}" srcOrd="28" destOrd="0" presId="urn:microsoft.com/office/officeart/2005/8/layout/list1"/>
    <dgm:cxn modelId="{EE9B0301-2DD9-4866-B256-166E44C95504}" type="presParOf" srcId="{43381AF0-599B-4A53-9DD3-0544576E3FE0}" destId="{CD7B2FF0-E879-48FB-AD4E-DE3B44C2502D}" srcOrd="0" destOrd="0" presId="urn:microsoft.com/office/officeart/2005/8/layout/list1"/>
    <dgm:cxn modelId="{1987F9FE-8884-43B3-837C-7D3A81FFE411}" type="presParOf" srcId="{43381AF0-599B-4A53-9DD3-0544576E3FE0}" destId="{41CCB890-4B7D-47D6-AD8B-F6DF4BB58AC1}" srcOrd="1" destOrd="0" presId="urn:microsoft.com/office/officeart/2005/8/layout/list1"/>
    <dgm:cxn modelId="{D0869233-9280-4825-884D-851B0C625902}" type="presParOf" srcId="{812FED5B-44D0-4482-A422-D37BFABCF73A}" destId="{1A33641E-AD2E-4BE2-893B-41AF5177BA4B}" srcOrd="29" destOrd="0" presId="urn:microsoft.com/office/officeart/2005/8/layout/list1"/>
    <dgm:cxn modelId="{AD833356-3A4F-4145-94C0-7B0C78429B24}" type="presParOf" srcId="{812FED5B-44D0-4482-A422-D37BFABCF73A}" destId="{D6E9F3FF-862D-4C70-987A-83711F7BA7BF}" srcOrd="30" destOrd="0" presId="urn:microsoft.com/office/officeart/2005/8/layout/list1"/>
    <dgm:cxn modelId="{5B803A4B-B9BD-44C3-A6CF-5D962CA1D0E8}" type="presParOf" srcId="{812FED5B-44D0-4482-A422-D37BFABCF73A}" destId="{B338F32F-2D65-463F-8892-A9122C08F74B}" srcOrd="31" destOrd="0" presId="urn:microsoft.com/office/officeart/2005/8/layout/list1"/>
    <dgm:cxn modelId="{9729379C-C18A-477B-B782-7F536860DC9F}" type="presParOf" srcId="{812FED5B-44D0-4482-A422-D37BFABCF73A}" destId="{4DED1ACA-823B-40A4-8F2B-38078E05D043}" srcOrd="32" destOrd="0" presId="urn:microsoft.com/office/officeart/2005/8/layout/list1"/>
    <dgm:cxn modelId="{1AE88841-4CDE-4CB5-8D83-0C9395C48F12}" type="presParOf" srcId="{4DED1ACA-823B-40A4-8F2B-38078E05D043}" destId="{9F68AEC3-28CA-45D2-962C-A1E070B16B50}" srcOrd="0" destOrd="0" presId="urn:microsoft.com/office/officeart/2005/8/layout/list1"/>
    <dgm:cxn modelId="{6F5505A0-63E1-4C8F-BCFE-88CF43039F70}" type="presParOf" srcId="{4DED1ACA-823B-40A4-8F2B-38078E05D043}" destId="{ED2EC347-9FB1-4B88-95E9-6EFB17F780A7}" srcOrd="1" destOrd="0" presId="urn:microsoft.com/office/officeart/2005/8/layout/list1"/>
    <dgm:cxn modelId="{C7F73813-0814-4C7D-B8DA-213C630A0492}" type="presParOf" srcId="{812FED5B-44D0-4482-A422-D37BFABCF73A}" destId="{8ACE1B5E-0494-44FE-B2D6-9A8C10F6C587}" srcOrd="33" destOrd="0" presId="urn:microsoft.com/office/officeart/2005/8/layout/list1"/>
    <dgm:cxn modelId="{9CF282DE-5C80-47AB-AB06-B9531C52BFD8}" type="presParOf" srcId="{812FED5B-44D0-4482-A422-D37BFABCF73A}" destId="{1F024CA4-5617-4BF1-97EA-AC9534276A93}" srcOrd="34" destOrd="0" presId="urn:microsoft.com/office/officeart/2005/8/layout/list1"/>
    <dgm:cxn modelId="{BC3AD7A8-402F-4E74-99C0-7F88D383E6E4}" type="presParOf" srcId="{812FED5B-44D0-4482-A422-D37BFABCF73A}" destId="{0167C5BB-0F62-4D1E-B6E2-2C906432D53D}" srcOrd="35" destOrd="0" presId="urn:microsoft.com/office/officeart/2005/8/layout/list1"/>
    <dgm:cxn modelId="{24BDA506-E5CD-48EB-B14A-B6142E1F52B2}" type="presParOf" srcId="{812FED5B-44D0-4482-A422-D37BFABCF73A}" destId="{28207495-B998-41EB-B342-E4B8307D1B15}" srcOrd="36" destOrd="0" presId="urn:microsoft.com/office/officeart/2005/8/layout/list1"/>
    <dgm:cxn modelId="{2286CE97-3735-4514-A08E-42AF8EEA94B4}" type="presParOf" srcId="{28207495-B998-41EB-B342-E4B8307D1B15}" destId="{A4E3FC41-ADEB-4003-BFCF-074DDC3AD3BF}" srcOrd="0" destOrd="0" presId="urn:microsoft.com/office/officeart/2005/8/layout/list1"/>
    <dgm:cxn modelId="{743770EE-DF7B-4C0D-B042-4A826F52109C}" type="presParOf" srcId="{28207495-B998-41EB-B342-E4B8307D1B15}" destId="{73B745CC-9AEC-46F1-B4DD-1EB73062094C}" srcOrd="1" destOrd="0" presId="urn:microsoft.com/office/officeart/2005/8/layout/list1"/>
    <dgm:cxn modelId="{E728FF06-8B4D-468A-9575-DF7EE9E3A784}" type="presParOf" srcId="{812FED5B-44D0-4482-A422-D37BFABCF73A}" destId="{FCAB18EE-6344-4B1E-AD65-16BF73701724}" srcOrd="37" destOrd="0" presId="urn:microsoft.com/office/officeart/2005/8/layout/list1"/>
    <dgm:cxn modelId="{7FDFEB26-58E0-4B07-9FFA-82A0A7EFAC01}" type="presParOf" srcId="{812FED5B-44D0-4482-A422-D37BFABCF73A}" destId="{E1BED0CD-1AEF-4BAF-86BC-6C7A756F3900}" srcOrd="38"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B6F8184-01E4-46DD-91CE-1B10ADE72D86}" type="doc">
      <dgm:prSet loTypeId="urn:microsoft.com/office/officeart/2005/8/layout/hierarchy3" loCatId="list" qsTypeId="urn:microsoft.com/office/officeart/2005/8/quickstyle/simple1" qsCatId="simple" csTypeId="urn:microsoft.com/office/officeart/2005/8/colors/accent2_2" csCatId="accent2" phldr="1"/>
      <dgm:spPr/>
      <dgm:t>
        <a:bodyPr/>
        <a:lstStyle/>
        <a:p>
          <a:endParaRPr lang="ru-RU"/>
        </a:p>
      </dgm:t>
    </dgm:pt>
    <dgm:pt modelId="{49D14E07-ECCD-4E4C-B645-CE3C92A106AE}">
      <dgm:prSet phldrT="[Текст]" custT="1"/>
      <dgm:spPr>
        <a:solidFill>
          <a:srgbClr val="FFC000"/>
        </a:solidFill>
      </dgm:spPr>
      <dgm:t>
        <a:bodyPr/>
        <a:lstStyle/>
        <a:p>
          <a:r>
            <a:rPr lang="ru-RU" sz="2400" dirty="0"/>
            <a:t>Авторское право </a:t>
          </a:r>
          <a:r>
            <a:rPr lang="ru-RU" sz="2400" b="1" u="sng" dirty="0"/>
            <a:t>не охраняет</a:t>
          </a:r>
        </a:p>
      </dgm:t>
    </dgm:pt>
    <dgm:pt modelId="{D3B6ADFA-F8C7-4AF7-8238-8E73A3C145BC}" type="parTrans" cxnId="{BF717C1F-6B99-4C08-870E-9F2D2FFDBD0E}">
      <dgm:prSet/>
      <dgm:spPr/>
      <dgm:t>
        <a:bodyPr/>
        <a:lstStyle/>
        <a:p>
          <a:endParaRPr lang="ru-RU"/>
        </a:p>
      </dgm:t>
    </dgm:pt>
    <dgm:pt modelId="{950B79D4-EAD9-4329-B538-09DB4324DA5D}" type="sibTrans" cxnId="{BF717C1F-6B99-4C08-870E-9F2D2FFDBD0E}">
      <dgm:prSet/>
      <dgm:spPr/>
      <dgm:t>
        <a:bodyPr/>
        <a:lstStyle/>
        <a:p>
          <a:endParaRPr lang="ru-RU"/>
        </a:p>
      </dgm:t>
    </dgm:pt>
    <dgm:pt modelId="{1943F81D-F527-45DB-A21B-E4DA6EB6EB95}">
      <dgm:prSet phldrT="[Текст]" custT="1"/>
      <dgm:spPr/>
      <dgm:t>
        <a:bodyPr/>
        <a:lstStyle/>
        <a:p>
          <a:r>
            <a:rPr lang="ru-RU" sz="1800" b="1" dirty="0"/>
            <a:t>Идеи, концепции, сюжеты произведений</a:t>
          </a:r>
        </a:p>
      </dgm:t>
    </dgm:pt>
    <dgm:pt modelId="{A4E85CD6-4A03-4D3B-832B-69C327A019EE}" type="parTrans" cxnId="{9C9C8752-0C48-48CC-9CC3-A5EF20BE7A49}">
      <dgm:prSet/>
      <dgm:spPr/>
      <dgm:t>
        <a:bodyPr/>
        <a:lstStyle/>
        <a:p>
          <a:endParaRPr lang="ru-RU" sz="2000"/>
        </a:p>
      </dgm:t>
    </dgm:pt>
    <dgm:pt modelId="{3DB7D168-39BC-46E9-8AD1-53437F4EC29E}" type="sibTrans" cxnId="{9C9C8752-0C48-48CC-9CC3-A5EF20BE7A49}">
      <dgm:prSet/>
      <dgm:spPr/>
      <dgm:t>
        <a:bodyPr/>
        <a:lstStyle/>
        <a:p>
          <a:endParaRPr lang="ru-RU"/>
        </a:p>
      </dgm:t>
    </dgm:pt>
    <dgm:pt modelId="{D9FB4129-D903-45F2-ABF5-0FB156AF4AD3}">
      <dgm:prSet phldrT="[Текст]" custT="1"/>
      <dgm:spPr/>
      <dgm:t>
        <a:bodyPr/>
        <a:lstStyle/>
        <a:p>
          <a:r>
            <a:rPr lang="ru-RU" sz="1800" dirty="0"/>
            <a:t>Принципы, методы</a:t>
          </a:r>
        </a:p>
      </dgm:t>
    </dgm:pt>
    <dgm:pt modelId="{F882E7BC-3126-4231-962A-781E1FEDC181}" type="parTrans" cxnId="{2F42B14C-C7FD-4A9D-B021-0EDA8FF799CE}">
      <dgm:prSet/>
      <dgm:spPr/>
      <dgm:t>
        <a:bodyPr/>
        <a:lstStyle/>
        <a:p>
          <a:endParaRPr lang="ru-RU" sz="2000"/>
        </a:p>
      </dgm:t>
    </dgm:pt>
    <dgm:pt modelId="{A7696867-A4D5-4FBC-A1B5-86C17B79A252}" type="sibTrans" cxnId="{2F42B14C-C7FD-4A9D-B021-0EDA8FF799CE}">
      <dgm:prSet/>
      <dgm:spPr/>
      <dgm:t>
        <a:bodyPr/>
        <a:lstStyle/>
        <a:p>
          <a:endParaRPr lang="ru-RU"/>
        </a:p>
      </dgm:t>
    </dgm:pt>
    <dgm:pt modelId="{7272E1ED-7004-4813-B69F-BB90B6984DB6}">
      <dgm:prSet phldrT="[Текст]" custT="1"/>
      <dgm:spPr/>
      <dgm:t>
        <a:bodyPr/>
        <a:lstStyle/>
        <a:p>
          <a:r>
            <a:rPr lang="ru-RU" sz="1800" dirty="0"/>
            <a:t>Решения технических, организационных и иных задач</a:t>
          </a:r>
        </a:p>
      </dgm:t>
    </dgm:pt>
    <dgm:pt modelId="{849B4AE4-539F-46DF-8F1E-A040FC5AAF1A}" type="parTrans" cxnId="{80A90DF1-F81E-4EC7-A9DA-9F14A4375BE9}">
      <dgm:prSet/>
      <dgm:spPr/>
      <dgm:t>
        <a:bodyPr/>
        <a:lstStyle/>
        <a:p>
          <a:endParaRPr lang="ru-RU" sz="2000"/>
        </a:p>
      </dgm:t>
    </dgm:pt>
    <dgm:pt modelId="{7DC37E09-CD8F-4E72-8E02-B734C51FBD76}" type="sibTrans" cxnId="{80A90DF1-F81E-4EC7-A9DA-9F14A4375BE9}">
      <dgm:prSet/>
      <dgm:spPr/>
      <dgm:t>
        <a:bodyPr/>
        <a:lstStyle/>
        <a:p>
          <a:endParaRPr lang="ru-RU"/>
        </a:p>
      </dgm:t>
    </dgm:pt>
    <dgm:pt modelId="{3FBE3E66-7B0D-430C-A771-5B0F11395540}">
      <dgm:prSet phldrT="[Текст]" custT="1"/>
      <dgm:spPr/>
      <dgm:t>
        <a:bodyPr/>
        <a:lstStyle/>
        <a:p>
          <a:r>
            <a:rPr lang="ru-RU" sz="1800" dirty="0"/>
            <a:t>Факты</a:t>
          </a:r>
        </a:p>
      </dgm:t>
    </dgm:pt>
    <dgm:pt modelId="{2383C8F5-0348-4DEE-AAB5-0CAC0EA0BE46}" type="parTrans" cxnId="{21548C62-FDFA-4F03-9FAD-7CBDF1A00EE6}">
      <dgm:prSet/>
      <dgm:spPr/>
      <dgm:t>
        <a:bodyPr/>
        <a:lstStyle/>
        <a:p>
          <a:endParaRPr lang="ru-RU" sz="2000"/>
        </a:p>
      </dgm:t>
    </dgm:pt>
    <dgm:pt modelId="{352B293B-E4A3-4177-9E5E-0A023DFAD5C6}" type="sibTrans" cxnId="{21548C62-FDFA-4F03-9FAD-7CBDF1A00EE6}">
      <dgm:prSet/>
      <dgm:spPr/>
      <dgm:t>
        <a:bodyPr/>
        <a:lstStyle/>
        <a:p>
          <a:endParaRPr lang="ru-RU"/>
        </a:p>
      </dgm:t>
    </dgm:pt>
    <dgm:pt modelId="{7B995B44-6F83-4FA5-8BC6-27098ADF7C50}">
      <dgm:prSet phldrT="[Текст]" custT="1"/>
      <dgm:spPr/>
      <dgm:t>
        <a:bodyPr/>
        <a:lstStyle/>
        <a:p>
          <a:r>
            <a:rPr lang="ru-RU" sz="1800" dirty="0"/>
            <a:t>Языки программирования</a:t>
          </a:r>
        </a:p>
      </dgm:t>
    </dgm:pt>
    <dgm:pt modelId="{79132399-DB72-4BFD-941D-E5B1FE134CC2}" type="parTrans" cxnId="{F6E67FA5-17BD-49ED-A404-C95D7855B19D}">
      <dgm:prSet/>
      <dgm:spPr/>
      <dgm:t>
        <a:bodyPr/>
        <a:lstStyle/>
        <a:p>
          <a:endParaRPr lang="ru-RU" sz="2000"/>
        </a:p>
      </dgm:t>
    </dgm:pt>
    <dgm:pt modelId="{71E74E6B-BBC4-4618-8BA1-DBC6E6D2D602}" type="sibTrans" cxnId="{F6E67FA5-17BD-49ED-A404-C95D7855B19D}">
      <dgm:prSet/>
      <dgm:spPr/>
      <dgm:t>
        <a:bodyPr/>
        <a:lstStyle/>
        <a:p>
          <a:endParaRPr lang="ru-RU"/>
        </a:p>
      </dgm:t>
    </dgm:pt>
    <dgm:pt modelId="{3267D411-D4C3-4879-9B94-C43DEBB83748}">
      <dgm:prSet phldrT="[Текст]" custT="1"/>
      <dgm:spPr/>
      <dgm:t>
        <a:bodyPr/>
        <a:lstStyle/>
        <a:p>
          <a:r>
            <a:rPr lang="ru-RU" sz="1800" dirty="0"/>
            <a:t>Правила игр</a:t>
          </a:r>
        </a:p>
      </dgm:t>
    </dgm:pt>
    <dgm:pt modelId="{34D2CC47-BD14-4485-AC83-4065EF5D32BA}" type="parTrans" cxnId="{5626A705-5830-4FAE-8C58-00F698BA88C1}">
      <dgm:prSet/>
      <dgm:spPr/>
      <dgm:t>
        <a:bodyPr/>
        <a:lstStyle/>
        <a:p>
          <a:endParaRPr lang="ru-RU" sz="2000"/>
        </a:p>
      </dgm:t>
    </dgm:pt>
    <dgm:pt modelId="{DF1F744F-5EBF-431A-9451-D8808CD2FF82}" type="sibTrans" cxnId="{5626A705-5830-4FAE-8C58-00F698BA88C1}">
      <dgm:prSet/>
      <dgm:spPr/>
      <dgm:t>
        <a:bodyPr/>
        <a:lstStyle/>
        <a:p>
          <a:endParaRPr lang="ru-RU"/>
        </a:p>
      </dgm:t>
    </dgm:pt>
    <dgm:pt modelId="{886C9072-A0A8-4A5D-9E23-CE8F65913104}">
      <dgm:prSet phldrT="[Текст]" custT="1"/>
      <dgm:spPr/>
      <dgm:t>
        <a:bodyPr/>
        <a:lstStyle/>
        <a:p>
          <a:r>
            <a:rPr lang="ru-RU" sz="1800" dirty="0"/>
            <a:t>Иные результаты интеллектуальной деятельности, не получившие воплощение</a:t>
          </a:r>
        </a:p>
      </dgm:t>
    </dgm:pt>
    <dgm:pt modelId="{EBB690BF-D2AB-4671-A8A4-621AB64359A0}" type="parTrans" cxnId="{D375AA2C-751D-4E73-8669-49F55D37BD43}">
      <dgm:prSet/>
      <dgm:spPr/>
      <dgm:t>
        <a:bodyPr/>
        <a:lstStyle/>
        <a:p>
          <a:endParaRPr lang="ru-RU" sz="2000"/>
        </a:p>
      </dgm:t>
    </dgm:pt>
    <dgm:pt modelId="{E03F6C74-76CD-4236-B463-A6928047B8B5}" type="sibTrans" cxnId="{D375AA2C-751D-4E73-8669-49F55D37BD43}">
      <dgm:prSet/>
      <dgm:spPr/>
      <dgm:t>
        <a:bodyPr/>
        <a:lstStyle/>
        <a:p>
          <a:endParaRPr lang="ru-RU"/>
        </a:p>
      </dgm:t>
    </dgm:pt>
    <dgm:pt modelId="{6DAC2F90-028B-44AA-9F6D-96D8464BFB58}" type="pres">
      <dgm:prSet presAssocID="{2B6F8184-01E4-46DD-91CE-1B10ADE72D86}" presName="diagram" presStyleCnt="0">
        <dgm:presLayoutVars>
          <dgm:chPref val="1"/>
          <dgm:dir/>
          <dgm:animOne val="branch"/>
          <dgm:animLvl val="lvl"/>
          <dgm:resizeHandles/>
        </dgm:presLayoutVars>
      </dgm:prSet>
      <dgm:spPr/>
      <dgm:t>
        <a:bodyPr/>
        <a:lstStyle/>
        <a:p>
          <a:endParaRPr lang="ru-RU"/>
        </a:p>
      </dgm:t>
    </dgm:pt>
    <dgm:pt modelId="{BEF7F294-C8A4-4105-91B3-1DB3864480A4}" type="pres">
      <dgm:prSet presAssocID="{49D14E07-ECCD-4E4C-B645-CE3C92A106AE}" presName="root" presStyleCnt="0"/>
      <dgm:spPr/>
    </dgm:pt>
    <dgm:pt modelId="{2A31FDAA-C1DA-4551-92CC-B078DAFA669D}" type="pres">
      <dgm:prSet presAssocID="{49D14E07-ECCD-4E4C-B645-CE3C92A106AE}" presName="rootComposite" presStyleCnt="0"/>
      <dgm:spPr/>
    </dgm:pt>
    <dgm:pt modelId="{729C6A22-E640-4D24-A307-B641FE81E9B2}" type="pres">
      <dgm:prSet presAssocID="{49D14E07-ECCD-4E4C-B645-CE3C92A106AE}" presName="rootText" presStyleLbl="node1" presStyleIdx="0" presStyleCnt="1" custScaleX="1033738"/>
      <dgm:spPr/>
      <dgm:t>
        <a:bodyPr/>
        <a:lstStyle/>
        <a:p>
          <a:endParaRPr lang="ru-RU"/>
        </a:p>
      </dgm:t>
    </dgm:pt>
    <dgm:pt modelId="{92FD57E5-3EDB-4210-8B7C-50814C2CD9EF}" type="pres">
      <dgm:prSet presAssocID="{49D14E07-ECCD-4E4C-B645-CE3C92A106AE}" presName="rootConnector" presStyleLbl="node1" presStyleIdx="0" presStyleCnt="1"/>
      <dgm:spPr/>
      <dgm:t>
        <a:bodyPr/>
        <a:lstStyle/>
        <a:p>
          <a:endParaRPr lang="ru-RU"/>
        </a:p>
      </dgm:t>
    </dgm:pt>
    <dgm:pt modelId="{8D6CB99A-4380-4FE4-8163-D4469AF3D133}" type="pres">
      <dgm:prSet presAssocID="{49D14E07-ECCD-4E4C-B645-CE3C92A106AE}" presName="childShape" presStyleCnt="0"/>
      <dgm:spPr/>
    </dgm:pt>
    <dgm:pt modelId="{751E3FAF-FA7E-4C8F-AAFC-C1B718424169}" type="pres">
      <dgm:prSet presAssocID="{A4E85CD6-4A03-4D3B-832B-69C327A019EE}" presName="Name13" presStyleLbl="parChTrans1D2" presStyleIdx="0" presStyleCnt="7"/>
      <dgm:spPr/>
      <dgm:t>
        <a:bodyPr/>
        <a:lstStyle/>
        <a:p>
          <a:endParaRPr lang="ru-RU"/>
        </a:p>
      </dgm:t>
    </dgm:pt>
    <dgm:pt modelId="{C42E72F9-0F67-4ABF-B02A-520224D349AD}" type="pres">
      <dgm:prSet presAssocID="{1943F81D-F527-45DB-A21B-E4DA6EB6EB95}" presName="childText" presStyleLbl="bgAcc1" presStyleIdx="0" presStyleCnt="7" custScaleX="1014234" custScaleY="158661" custLinFactNeighborX="-2438" custLinFactNeighborY="21516">
        <dgm:presLayoutVars>
          <dgm:bulletEnabled val="1"/>
        </dgm:presLayoutVars>
      </dgm:prSet>
      <dgm:spPr/>
      <dgm:t>
        <a:bodyPr/>
        <a:lstStyle/>
        <a:p>
          <a:endParaRPr lang="ru-RU"/>
        </a:p>
      </dgm:t>
    </dgm:pt>
    <dgm:pt modelId="{5459DD8B-06CC-4462-9451-B8B7373E1D63}" type="pres">
      <dgm:prSet presAssocID="{F882E7BC-3126-4231-962A-781E1FEDC181}" presName="Name13" presStyleLbl="parChTrans1D2" presStyleIdx="1" presStyleCnt="7"/>
      <dgm:spPr/>
      <dgm:t>
        <a:bodyPr/>
        <a:lstStyle/>
        <a:p>
          <a:endParaRPr lang="ru-RU"/>
        </a:p>
      </dgm:t>
    </dgm:pt>
    <dgm:pt modelId="{57727773-6430-4287-BB1D-B124E24F4134}" type="pres">
      <dgm:prSet presAssocID="{D9FB4129-D903-45F2-ABF5-0FB156AF4AD3}" presName="childText" presStyleLbl="bgAcc1" presStyleIdx="1" presStyleCnt="7" custScaleX="1014234" custScaleY="158661" custLinFactNeighborX="-2438" custLinFactNeighborY="21516">
        <dgm:presLayoutVars>
          <dgm:bulletEnabled val="1"/>
        </dgm:presLayoutVars>
      </dgm:prSet>
      <dgm:spPr/>
      <dgm:t>
        <a:bodyPr/>
        <a:lstStyle/>
        <a:p>
          <a:endParaRPr lang="ru-RU"/>
        </a:p>
      </dgm:t>
    </dgm:pt>
    <dgm:pt modelId="{ADDB4F6B-1C1D-46E3-BEA9-87110D851068}" type="pres">
      <dgm:prSet presAssocID="{849B4AE4-539F-46DF-8F1E-A040FC5AAF1A}" presName="Name13" presStyleLbl="parChTrans1D2" presStyleIdx="2" presStyleCnt="7"/>
      <dgm:spPr/>
      <dgm:t>
        <a:bodyPr/>
        <a:lstStyle/>
        <a:p>
          <a:endParaRPr lang="ru-RU"/>
        </a:p>
      </dgm:t>
    </dgm:pt>
    <dgm:pt modelId="{55766449-B32E-4F60-9DEB-E64EA920ED6D}" type="pres">
      <dgm:prSet presAssocID="{7272E1ED-7004-4813-B69F-BB90B6984DB6}" presName="childText" presStyleLbl="bgAcc1" presStyleIdx="2" presStyleCnt="7" custScaleX="1014234" custScaleY="158661" custLinFactNeighborX="-2438" custLinFactNeighborY="21516">
        <dgm:presLayoutVars>
          <dgm:bulletEnabled val="1"/>
        </dgm:presLayoutVars>
      </dgm:prSet>
      <dgm:spPr/>
      <dgm:t>
        <a:bodyPr/>
        <a:lstStyle/>
        <a:p>
          <a:endParaRPr lang="ru-RU"/>
        </a:p>
      </dgm:t>
    </dgm:pt>
    <dgm:pt modelId="{01D6A2B0-C1BC-465F-8699-35E432EA16F5}" type="pres">
      <dgm:prSet presAssocID="{2383C8F5-0348-4DEE-AAB5-0CAC0EA0BE46}" presName="Name13" presStyleLbl="parChTrans1D2" presStyleIdx="3" presStyleCnt="7"/>
      <dgm:spPr/>
      <dgm:t>
        <a:bodyPr/>
        <a:lstStyle/>
        <a:p>
          <a:endParaRPr lang="ru-RU"/>
        </a:p>
      </dgm:t>
    </dgm:pt>
    <dgm:pt modelId="{14C913E9-8B9F-483B-9991-FE4E1A85CFC2}" type="pres">
      <dgm:prSet presAssocID="{3FBE3E66-7B0D-430C-A771-5B0F11395540}" presName="childText" presStyleLbl="bgAcc1" presStyleIdx="3" presStyleCnt="7" custScaleX="1014234" custScaleY="158661" custLinFactNeighborX="-2438" custLinFactNeighborY="21516">
        <dgm:presLayoutVars>
          <dgm:bulletEnabled val="1"/>
        </dgm:presLayoutVars>
      </dgm:prSet>
      <dgm:spPr/>
      <dgm:t>
        <a:bodyPr/>
        <a:lstStyle/>
        <a:p>
          <a:endParaRPr lang="ru-RU"/>
        </a:p>
      </dgm:t>
    </dgm:pt>
    <dgm:pt modelId="{E3765FF0-C942-4174-9C48-48D04514FFBB}" type="pres">
      <dgm:prSet presAssocID="{79132399-DB72-4BFD-941D-E5B1FE134CC2}" presName="Name13" presStyleLbl="parChTrans1D2" presStyleIdx="4" presStyleCnt="7"/>
      <dgm:spPr/>
      <dgm:t>
        <a:bodyPr/>
        <a:lstStyle/>
        <a:p>
          <a:endParaRPr lang="ru-RU"/>
        </a:p>
      </dgm:t>
    </dgm:pt>
    <dgm:pt modelId="{5BE45E38-B604-4893-B1A5-8EC4C883CFDD}" type="pres">
      <dgm:prSet presAssocID="{7B995B44-6F83-4FA5-8BC6-27098ADF7C50}" presName="childText" presStyleLbl="bgAcc1" presStyleIdx="4" presStyleCnt="7" custScaleX="1014234" custScaleY="158661" custLinFactNeighborX="-2438" custLinFactNeighborY="21516">
        <dgm:presLayoutVars>
          <dgm:bulletEnabled val="1"/>
        </dgm:presLayoutVars>
      </dgm:prSet>
      <dgm:spPr/>
      <dgm:t>
        <a:bodyPr/>
        <a:lstStyle/>
        <a:p>
          <a:endParaRPr lang="ru-RU"/>
        </a:p>
      </dgm:t>
    </dgm:pt>
    <dgm:pt modelId="{396F098A-4DA5-45D4-9E45-9136761C6BAD}" type="pres">
      <dgm:prSet presAssocID="{34D2CC47-BD14-4485-AC83-4065EF5D32BA}" presName="Name13" presStyleLbl="parChTrans1D2" presStyleIdx="5" presStyleCnt="7"/>
      <dgm:spPr/>
      <dgm:t>
        <a:bodyPr/>
        <a:lstStyle/>
        <a:p>
          <a:endParaRPr lang="ru-RU"/>
        </a:p>
      </dgm:t>
    </dgm:pt>
    <dgm:pt modelId="{B302E173-5203-4CB6-B68F-62787CE42481}" type="pres">
      <dgm:prSet presAssocID="{3267D411-D4C3-4879-9B94-C43DEBB83748}" presName="childText" presStyleLbl="bgAcc1" presStyleIdx="5" presStyleCnt="7" custScaleX="1014234" custScaleY="158661" custLinFactNeighborX="-2438" custLinFactNeighborY="21516">
        <dgm:presLayoutVars>
          <dgm:bulletEnabled val="1"/>
        </dgm:presLayoutVars>
      </dgm:prSet>
      <dgm:spPr/>
      <dgm:t>
        <a:bodyPr/>
        <a:lstStyle/>
        <a:p>
          <a:endParaRPr lang="ru-RU"/>
        </a:p>
      </dgm:t>
    </dgm:pt>
    <dgm:pt modelId="{93434E23-F900-4480-830B-4A8B601FF473}" type="pres">
      <dgm:prSet presAssocID="{EBB690BF-D2AB-4671-A8A4-621AB64359A0}" presName="Name13" presStyleLbl="parChTrans1D2" presStyleIdx="6" presStyleCnt="7"/>
      <dgm:spPr/>
      <dgm:t>
        <a:bodyPr/>
        <a:lstStyle/>
        <a:p>
          <a:endParaRPr lang="ru-RU"/>
        </a:p>
      </dgm:t>
    </dgm:pt>
    <dgm:pt modelId="{580D8DA3-B32E-4097-AC70-7150FF630A29}" type="pres">
      <dgm:prSet presAssocID="{886C9072-A0A8-4A5D-9E23-CE8F65913104}" presName="childText" presStyleLbl="bgAcc1" presStyleIdx="6" presStyleCnt="7" custScaleX="1014234" custScaleY="158661" custLinFactNeighborX="-2438" custLinFactNeighborY="21516">
        <dgm:presLayoutVars>
          <dgm:bulletEnabled val="1"/>
        </dgm:presLayoutVars>
      </dgm:prSet>
      <dgm:spPr/>
      <dgm:t>
        <a:bodyPr/>
        <a:lstStyle/>
        <a:p>
          <a:endParaRPr lang="ru-RU"/>
        </a:p>
      </dgm:t>
    </dgm:pt>
  </dgm:ptLst>
  <dgm:cxnLst>
    <dgm:cxn modelId="{9C9C8752-0C48-48CC-9CC3-A5EF20BE7A49}" srcId="{49D14E07-ECCD-4E4C-B645-CE3C92A106AE}" destId="{1943F81D-F527-45DB-A21B-E4DA6EB6EB95}" srcOrd="0" destOrd="0" parTransId="{A4E85CD6-4A03-4D3B-832B-69C327A019EE}" sibTransId="{3DB7D168-39BC-46E9-8AD1-53437F4EC29E}"/>
    <dgm:cxn modelId="{F449D4C5-EFF5-459A-BD29-38FCBCC3D1BF}" type="presOf" srcId="{D9FB4129-D903-45F2-ABF5-0FB156AF4AD3}" destId="{57727773-6430-4287-BB1D-B124E24F4134}" srcOrd="0" destOrd="0" presId="urn:microsoft.com/office/officeart/2005/8/layout/hierarchy3"/>
    <dgm:cxn modelId="{2F0AA545-01B6-4C0D-B76E-0DE3A8B4B3D7}" type="presOf" srcId="{2B6F8184-01E4-46DD-91CE-1B10ADE72D86}" destId="{6DAC2F90-028B-44AA-9F6D-96D8464BFB58}" srcOrd="0" destOrd="0" presId="urn:microsoft.com/office/officeart/2005/8/layout/hierarchy3"/>
    <dgm:cxn modelId="{37A0861E-CDA5-4178-9006-99CA44C021DE}" type="presOf" srcId="{34D2CC47-BD14-4485-AC83-4065EF5D32BA}" destId="{396F098A-4DA5-45D4-9E45-9136761C6BAD}" srcOrd="0" destOrd="0" presId="urn:microsoft.com/office/officeart/2005/8/layout/hierarchy3"/>
    <dgm:cxn modelId="{5ADE1DA1-F6F5-43D5-90B1-F81091FA0175}" type="presOf" srcId="{849B4AE4-539F-46DF-8F1E-A040FC5AAF1A}" destId="{ADDB4F6B-1C1D-46E3-BEA9-87110D851068}" srcOrd="0" destOrd="0" presId="urn:microsoft.com/office/officeart/2005/8/layout/hierarchy3"/>
    <dgm:cxn modelId="{BEDD440D-616A-46C3-812B-9B4D986DC50C}" type="presOf" srcId="{2383C8F5-0348-4DEE-AAB5-0CAC0EA0BE46}" destId="{01D6A2B0-C1BC-465F-8699-35E432EA16F5}" srcOrd="0" destOrd="0" presId="urn:microsoft.com/office/officeart/2005/8/layout/hierarchy3"/>
    <dgm:cxn modelId="{17E0567C-539D-4F3A-8B94-5943B5A32390}" type="presOf" srcId="{1943F81D-F527-45DB-A21B-E4DA6EB6EB95}" destId="{C42E72F9-0F67-4ABF-B02A-520224D349AD}" srcOrd="0" destOrd="0" presId="urn:microsoft.com/office/officeart/2005/8/layout/hierarchy3"/>
    <dgm:cxn modelId="{21548C62-FDFA-4F03-9FAD-7CBDF1A00EE6}" srcId="{49D14E07-ECCD-4E4C-B645-CE3C92A106AE}" destId="{3FBE3E66-7B0D-430C-A771-5B0F11395540}" srcOrd="3" destOrd="0" parTransId="{2383C8F5-0348-4DEE-AAB5-0CAC0EA0BE46}" sibTransId="{352B293B-E4A3-4177-9E5E-0A023DFAD5C6}"/>
    <dgm:cxn modelId="{588C9097-8B35-4FFC-ABA2-9CD2E4A07C0A}" type="presOf" srcId="{7B995B44-6F83-4FA5-8BC6-27098ADF7C50}" destId="{5BE45E38-B604-4893-B1A5-8EC4C883CFDD}" srcOrd="0" destOrd="0" presId="urn:microsoft.com/office/officeart/2005/8/layout/hierarchy3"/>
    <dgm:cxn modelId="{071854C2-C355-47B9-8133-2CB107546DB5}" type="presOf" srcId="{886C9072-A0A8-4A5D-9E23-CE8F65913104}" destId="{580D8DA3-B32E-4097-AC70-7150FF630A29}" srcOrd="0" destOrd="0" presId="urn:microsoft.com/office/officeart/2005/8/layout/hierarchy3"/>
    <dgm:cxn modelId="{F6E67FA5-17BD-49ED-A404-C95D7855B19D}" srcId="{49D14E07-ECCD-4E4C-B645-CE3C92A106AE}" destId="{7B995B44-6F83-4FA5-8BC6-27098ADF7C50}" srcOrd="4" destOrd="0" parTransId="{79132399-DB72-4BFD-941D-E5B1FE134CC2}" sibTransId="{71E74E6B-BBC4-4618-8BA1-DBC6E6D2D602}"/>
    <dgm:cxn modelId="{AED979E9-BAA7-4B0B-ADCB-A2565E076764}" type="presOf" srcId="{79132399-DB72-4BFD-941D-E5B1FE134CC2}" destId="{E3765FF0-C942-4174-9C48-48D04514FFBB}" srcOrd="0" destOrd="0" presId="urn:microsoft.com/office/officeart/2005/8/layout/hierarchy3"/>
    <dgm:cxn modelId="{64E1C391-5716-4857-B40C-A1FC92A24F8E}" type="presOf" srcId="{F882E7BC-3126-4231-962A-781E1FEDC181}" destId="{5459DD8B-06CC-4462-9451-B8B7373E1D63}" srcOrd="0" destOrd="0" presId="urn:microsoft.com/office/officeart/2005/8/layout/hierarchy3"/>
    <dgm:cxn modelId="{47FA0D0B-7646-4500-A48E-D9E7D9C2C731}" type="presOf" srcId="{3267D411-D4C3-4879-9B94-C43DEBB83748}" destId="{B302E173-5203-4CB6-B68F-62787CE42481}" srcOrd="0" destOrd="0" presId="urn:microsoft.com/office/officeart/2005/8/layout/hierarchy3"/>
    <dgm:cxn modelId="{D375AA2C-751D-4E73-8669-49F55D37BD43}" srcId="{49D14E07-ECCD-4E4C-B645-CE3C92A106AE}" destId="{886C9072-A0A8-4A5D-9E23-CE8F65913104}" srcOrd="6" destOrd="0" parTransId="{EBB690BF-D2AB-4671-A8A4-621AB64359A0}" sibTransId="{E03F6C74-76CD-4236-B463-A6928047B8B5}"/>
    <dgm:cxn modelId="{2BF69EE2-A09C-4BD6-A79E-B01EB9F74AB0}" type="presOf" srcId="{49D14E07-ECCD-4E4C-B645-CE3C92A106AE}" destId="{92FD57E5-3EDB-4210-8B7C-50814C2CD9EF}" srcOrd="1" destOrd="0" presId="urn:microsoft.com/office/officeart/2005/8/layout/hierarchy3"/>
    <dgm:cxn modelId="{BE62606C-7DAB-4F85-974F-407E89B61689}" type="presOf" srcId="{49D14E07-ECCD-4E4C-B645-CE3C92A106AE}" destId="{729C6A22-E640-4D24-A307-B641FE81E9B2}" srcOrd="0" destOrd="0" presId="urn:microsoft.com/office/officeart/2005/8/layout/hierarchy3"/>
    <dgm:cxn modelId="{C363F186-1F90-4252-842B-1402544BA3F7}" type="presOf" srcId="{7272E1ED-7004-4813-B69F-BB90B6984DB6}" destId="{55766449-B32E-4F60-9DEB-E64EA920ED6D}" srcOrd="0" destOrd="0" presId="urn:microsoft.com/office/officeart/2005/8/layout/hierarchy3"/>
    <dgm:cxn modelId="{F435D2B0-6ACC-44AA-B5AF-1E4FF4CCD4A8}" type="presOf" srcId="{A4E85CD6-4A03-4D3B-832B-69C327A019EE}" destId="{751E3FAF-FA7E-4C8F-AAFC-C1B718424169}" srcOrd="0" destOrd="0" presId="urn:microsoft.com/office/officeart/2005/8/layout/hierarchy3"/>
    <dgm:cxn modelId="{0D399BDF-0B57-4760-B6AD-F499C844CE26}" type="presOf" srcId="{3FBE3E66-7B0D-430C-A771-5B0F11395540}" destId="{14C913E9-8B9F-483B-9991-FE4E1A85CFC2}" srcOrd="0" destOrd="0" presId="urn:microsoft.com/office/officeart/2005/8/layout/hierarchy3"/>
    <dgm:cxn modelId="{5626A705-5830-4FAE-8C58-00F698BA88C1}" srcId="{49D14E07-ECCD-4E4C-B645-CE3C92A106AE}" destId="{3267D411-D4C3-4879-9B94-C43DEBB83748}" srcOrd="5" destOrd="0" parTransId="{34D2CC47-BD14-4485-AC83-4065EF5D32BA}" sibTransId="{DF1F744F-5EBF-431A-9451-D8808CD2FF82}"/>
    <dgm:cxn modelId="{80A90DF1-F81E-4EC7-A9DA-9F14A4375BE9}" srcId="{49D14E07-ECCD-4E4C-B645-CE3C92A106AE}" destId="{7272E1ED-7004-4813-B69F-BB90B6984DB6}" srcOrd="2" destOrd="0" parTransId="{849B4AE4-539F-46DF-8F1E-A040FC5AAF1A}" sibTransId="{7DC37E09-CD8F-4E72-8E02-B734C51FBD76}"/>
    <dgm:cxn modelId="{2F42B14C-C7FD-4A9D-B021-0EDA8FF799CE}" srcId="{49D14E07-ECCD-4E4C-B645-CE3C92A106AE}" destId="{D9FB4129-D903-45F2-ABF5-0FB156AF4AD3}" srcOrd="1" destOrd="0" parTransId="{F882E7BC-3126-4231-962A-781E1FEDC181}" sibTransId="{A7696867-A4D5-4FBC-A1B5-86C17B79A252}"/>
    <dgm:cxn modelId="{BF717C1F-6B99-4C08-870E-9F2D2FFDBD0E}" srcId="{2B6F8184-01E4-46DD-91CE-1B10ADE72D86}" destId="{49D14E07-ECCD-4E4C-B645-CE3C92A106AE}" srcOrd="0" destOrd="0" parTransId="{D3B6ADFA-F8C7-4AF7-8238-8E73A3C145BC}" sibTransId="{950B79D4-EAD9-4329-B538-09DB4324DA5D}"/>
    <dgm:cxn modelId="{E388E60A-C910-4DC7-A8C8-73D83DBAA794}" type="presOf" srcId="{EBB690BF-D2AB-4671-A8A4-621AB64359A0}" destId="{93434E23-F900-4480-830B-4A8B601FF473}" srcOrd="0" destOrd="0" presId="urn:microsoft.com/office/officeart/2005/8/layout/hierarchy3"/>
    <dgm:cxn modelId="{B0AC00C0-2A64-47BE-9748-09DA916CC620}" type="presParOf" srcId="{6DAC2F90-028B-44AA-9F6D-96D8464BFB58}" destId="{BEF7F294-C8A4-4105-91B3-1DB3864480A4}" srcOrd="0" destOrd="0" presId="urn:microsoft.com/office/officeart/2005/8/layout/hierarchy3"/>
    <dgm:cxn modelId="{55705E96-1354-418E-9C4A-6E5E94D4815E}" type="presParOf" srcId="{BEF7F294-C8A4-4105-91B3-1DB3864480A4}" destId="{2A31FDAA-C1DA-4551-92CC-B078DAFA669D}" srcOrd="0" destOrd="0" presId="urn:microsoft.com/office/officeart/2005/8/layout/hierarchy3"/>
    <dgm:cxn modelId="{A29C1811-0B5D-4761-A00C-0FB56AD4C2FE}" type="presParOf" srcId="{2A31FDAA-C1DA-4551-92CC-B078DAFA669D}" destId="{729C6A22-E640-4D24-A307-B641FE81E9B2}" srcOrd="0" destOrd="0" presId="urn:microsoft.com/office/officeart/2005/8/layout/hierarchy3"/>
    <dgm:cxn modelId="{5F066D6B-3F67-4B2D-838F-65087159AB22}" type="presParOf" srcId="{2A31FDAA-C1DA-4551-92CC-B078DAFA669D}" destId="{92FD57E5-3EDB-4210-8B7C-50814C2CD9EF}" srcOrd="1" destOrd="0" presId="urn:microsoft.com/office/officeart/2005/8/layout/hierarchy3"/>
    <dgm:cxn modelId="{1781B561-BA81-4EB3-8FF9-B1E2020C5886}" type="presParOf" srcId="{BEF7F294-C8A4-4105-91B3-1DB3864480A4}" destId="{8D6CB99A-4380-4FE4-8163-D4469AF3D133}" srcOrd="1" destOrd="0" presId="urn:microsoft.com/office/officeart/2005/8/layout/hierarchy3"/>
    <dgm:cxn modelId="{6539251F-9201-4E7D-A0F0-26441493D897}" type="presParOf" srcId="{8D6CB99A-4380-4FE4-8163-D4469AF3D133}" destId="{751E3FAF-FA7E-4C8F-AAFC-C1B718424169}" srcOrd="0" destOrd="0" presId="urn:microsoft.com/office/officeart/2005/8/layout/hierarchy3"/>
    <dgm:cxn modelId="{3F513BBA-16FD-4F20-B0F8-1406833DA32A}" type="presParOf" srcId="{8D6CB99A-4380-4FE4-8163-D4469AF3D133}" destId="{C42E72F9-0F67-4ABF-B02A-520224D349AD}" srcOrd="1" destOrd="0" presId="urn:microsoft.com/office/officeart/2005/8/layout/hierarchy3"/>
    <dgm:cxn modelId="{916DD807-74CB-457D-ADDB-A3CC812304AC}" type="presParOf" srcId="{8D6CB99A-4380-4FE4-8163-D4469AF3D133}" destId="{5459DD8B-06CC-4462-9451-B8B7373E1D63}" srcOrd="2" destOrd="0" presId="urn:microsoft.com/office/officeart/2005/8/layout/hierarchy3"/>
    <dgm:cxn modelId="{35DD5968-7CB7-4587-B1C1-44BFF1BC63DD}" type="presParOf" srcId="{8D6CB99A-4380-4FE4-8163-D4469AF3D133}" destId="{57727773-6430-4287-BB1D-B124E24F4134}" srcOrd="3" destOrd="0" presId="urn:microsoft.com/office/officeart/2005/8/layout/hierarchy3"/>
    <dgm:cxn modelId="{F45E0719-4321-4848-A356-36A55935A977}" type="presParOf" srcId="{8D6CB99A-4380-4FE4-8163-D4469AF3D133}" destId="{ADDB4F6B-1C1D-46E3-BEA9-87110D851068}" srcOrd="4" destOrd="0" presId="urn:microsoft.com/office/officeart/2005/8/layout/hierarchy3"/>
    <dgm:cxn modelId="{1AAFE081-6A56-46B7-A788-8607EBA2BDB9}" type="presParOf" srcId="{8D6CB99A-4380-4FE4-8163-D4469AF3D133}" destId="{55766449-B32E-4F60-9DEB-E64EA920ED6D}" srcOrd="5" destOrd="0" presId="urn:microsoft.com/office/officeart/2005/8/layout/hierarchy3"/>
    <dgm:cxn modelId="{1A4578BD-20D1-443D-97CC-EF084121952E}" type="presParOf" srcId="{8D6CB99A-4380-4FE4-8163-D4469AF3D133}" destId="{01D6A2B0-C1BC-465F-8699-35E432EA16F5}" srcOrd="6" destOrd="0" presId="urn:microsoft.com/office/officeart/2005/8/layout/hierarchy3"/>
    <dgm:cxn modelId="{124BE34B-68E3-40A6-80AD-BBAFCF631F61}" type="presParOf" srcId="{8D6CB99A-4380-4FE4-8163-D4469AF3D133}" destId="{14C913E9-8B9F-483B-9991-FE4E1A85CFC2}" srcOrd="7" destOrd="0" presId="urn:microsoft.com/office/officeart/2005/8/layout/hierarchy3"/>
    <dgm:cxn modelId="{4C795E09-DE3E-4DB3-88E9-226E560122CB}" type="presParOf" srcId="{8D6CB99A-4380-4FE4-8163-D4469AF3D133}" destId="{E3765FF0-C942-4174-9C48-48D04514FFBB}" srcOrd="8" destOrd="0" presId="urn:microsoft.com/office/officeart/2005/8/layout/hierarchy3"/>
    <dgm:cxn modelId="{FDD665D9-C73F-4F5D-8445-EF689514FD31}" type="presParOf" srcId="{8D6CB99A-4380-4FE4-8163-D4469AF3D133}" destId="{5BE45E38-B604-4893-B1A5-8EC4C883CFDD}" srcOrd="9" destOrd="0" presId="urn:microsoft.com/office/officeart/2005/8/layout/hierarchy3"/>
    <dgm:cxn modelId="{A7DF8A06-820D-404C-BB05-66978C3D3F4D}" type="presParOf" srcId="{8D6CB99A-4380-4FE4-8163-D4469AF3D133}" destId="{396F098A-4DA5-45D4-9E45-9136761C6BAD}" srcOrd="10" destOrd="0" presId="urn:microsoft.com/office/officeart/2005/8/layout/hierarchy3"/>
    <dgm:cxn modelId="{3009F11D-D6E0-4628-9664-2D1F490AD5B6}" type="presParOf" srcId="{8D6CB99A-4380-4FE4-8163-D4469AF3D133}" destId="{B302E173-5203-4CB6-B68F-62787CE42481}" srcOrd="11" destOrd="0" presId="urn:microsoft.com/office/officeart/2005/8/layout/hierarchy3"/>
    <dgm:cxn modelId="{1D5D9471-EE54-4794-8726-7B5472F62199}" type="presParOf" srcId="{8D6CB99A-4380-4FE4-8163-D4469AF3D133}" destId="{93434E23-F900-4480-830B-4A8B601FF473}" srcOrd="12" destOrd="0" presId="urn:microsoft.com/office/officeart/2005/8/layout/hierarchy3"/>
    <dgm:cxn modelId="{EE0E23A9-5561-4363-BF73-C0497211BB8E}" type="presParOf" srcId="{8D6CB99A-4380-4FE4-8163-D4469AF3D133}" destId="{580D8DA3-B32E-4097-AC70-7150FF630A29}" srcOrd="13"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F4B252-D4B2-4931-96CB-988213725F46}">
      <dsp:nvSpPr>
        <dsp:cNvPr id="0" name=""/>
        <dsp:cNvSpPr/>
      </dsp:nvSpPr>
      <dsp:spPr>
        <a:xfrm>
          <a:off x="2514599" y="85724"/>
          <a:ext cx="4114800" cy="4114800"/>
        </a:xfrm>
        <a:prstGeom prst="ellipse">
          <a:avLst/>
        </a:prstGeom>
        <a:gradFill rotWithShape="0">
          <a:gsLst>
            <a:gs pos="0">
              <a:schemeClr val="accent4">
                <a:alpha val="50000"/>
                <a:hueOff val="0"/>
                <a:satOff val="0"/>
                <a:lumOff val="0"/>
                <a:alphaOff val="0"/>
                <a:tint val="50000"/>
                <a:satMod val="300000"/>
              </a:schemeClr>
            </a:gs>
            <a:gs pos="35000">
              <a:schemeClr val="accent4">
                <a:alpha val="50000"/>
                <a:hueOff val="0"/>
                <a:satOff val="0"/>
                <a:lumOff val="0"/>
                <a:alphaOff val="0"/>
                <a:tint val="37000"/>
                <a:satMod val="300000"/>
              </a:schemeClr>
            </a:gs>
            <a:gs pos="100000">
              <a:schemeClr val="accent4">
                <a:alpha val="5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ru-RU" sz="2800" kern="1200" dirty="0"/>
            <a:t>Законодательство</a:t>
          </a:r>
        </a:p>
      </dsp:txBody>
      <dsp:txXfrm>
        <a:off x="3063240" y="805815"/>
        <a:ext cx="3017520" cy="1851660"/>
      </dsp:txXfrm>
    </dsp:sp>
    <dsp:sp modelId="{67832285-42AB-428F-9CBA-EDF9DED6CF85}">
      <dsp:nvSpPr>
        <dsp:cNvPr id="0" name=""/>
        <dsp:cNvSpPr/>
      </dsp:nvSpPr>
      <dsp:spPr>
        <a:xfrm>
          <a:off x="3999357" y="2657475"/>
          <a:ext cx="4114800" cy="4114800"/>
        </a:xfrm>
        <a:prstGeom prst="ellipse">
          <a:avLst/>
        </a:prstGeom>
        <a:gradFill rotWithShape="0">
          <a:gsLst>
            <a:gs pos="0">
              <a:schemeClr val="accent4">
                <a:alpha val="50000"/>
                <a:hueOff val="0"/>
                <a:satOff val="0"/>
                <a:lumOff val="0"/>
                <a:alphaOff val="0"/>
                <a:tint val="50000"/>
                <a:satMod val="300000"/>
              </a:schemeClr>
            </a:gs>
            <a:gs pos="35000">
              <a:schemeClr val="accent4">
                <a:alpha val="50000"/>
                <a:hueOff val="0"/>
                <a:satOff val="0"/>
                <a:lumOff val="0"/>
                <a:alphaOff val="0"/>
                <a:tint val="37000"/>
                <a:satMod val="300000"/>
              </a:schemeClr>
            </a:gs>
            <a:gs pos="100000">
              <a:schemeClr val="accent4">
                <a:alpha val="5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ru-RU" sz="2800" kern="1200" dirty="0"/>
            <a:t>Экономика</a:t>
          </a:r>
        </a:p>
      </dsp:txBody>
      <dsp:txXfrm>
        <a:off x="5257800" y="3720465"/>
        <a:ext cx="2468880" cy="2263140"/>
      </dsp:txXfrm>
    </dsp:sp>
    <dsp:sp modelId="{5577A7B4-BA70-466D-B51F-694A3B542995}">
      <dsp:nvSpPr>
        <dsp:cNvPr id="0" name=""/>
        <dsp:cNvSpPr/>
      </dsp:nvSpPr>
      <dsp:spPr>
        <a:xfrm>
          <a:off x="1029842" y="2657475"/>
          <a:ext cx="4114800" cy="4114800"/>
        </a:xfrm>
        <a:prstGeom prst="ellipse">
          <a:avLst/>
        </a:prstGeom>
        <a:gradFill rotWithShape="0">
          <a:gsLst>
            <a:gs pos="0">
              <a:schemeClr val="accent4">
                <a:alpha val="50000"/>
                <a:hueOff val="0"/>
                <a:satOff val="0"/>
                <a:lumOff val="0"/>
                <a:alphaOff val="0"/>
                <a:tint val="50000"/>
                <a:satMod val="300000"/>
              </a:schemeClr>
            </a:gs>
            <a:gs pos="35000">
              <a:schemeClr val="accent4">
                <a:alpha val="50000"/>
                <a:hueOff val="0"/>
                <a:satOff val="0"/>
                <a:lumOff val="0"/>
                <a:alphaOff val="0"/>
                <a:tint val="37000"/>
                <a:satMod val="300000"/>
              </a:schemeClr>
            </a:gs>
            <a:gs pos="100000">
              <a:schemeClr val="accent4">
                <a:alpha val="5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ru-RU" sz="2800" kern="1200" dirty="0"/>
            <a:t>Учредитель</a:t>
          </a:r>
        </a:p>
      </dsp:txBody>
      <dsp:txXfrm>
        <a:off x="1417319" y="3720465"/>
        <a:ext cx="2468880" cy="226314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121C6E-566E-4544-B7D8-71D9F98719E1}">
      <dsp:nvSpPr>
        <dsp:cNvPr id="0" name=""/>
        <dsp:cNvSpPr/>
      </dsp:nvSpPr>
      <dsp:spPr>
        <a:xfrm>
          <a:off x="0" y="0"/>
          <a:ext cx="6583680" cy="995711"/>
        </a:xfrm>
        <a:prstGeom prst="roundRect">
          <a:avLst>
            <a:gd name="adj" fmla="val 10000"/>
          </a:avLst>
        </a:prstGeom>
        <a:solidFill>
          <a:srgbClr val="00B0F0">
            <a:alpha val="9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l" defTabSz="2000250">
            <a:lnSpc>
              <a:spcPct val="90000"/>
            </a:lnSpc>
            <a:spcBef>
              <a:spcPct val="0"/>
            </a:spcBef>
            <a:spcAft>
              <a:spcPct val="35000"/>
            </a:spcAft>
          </a:pPr>
          <a:r>
            <a:rPr lang="ru-RU" sz="4500" kern="1200" dirty="0"/>
            <a:t>Планирование</a:t>
          </a:r>
        </a:p>
      </dsp:txBody>
      <dsp:txXfrm>
        <a:off x="29163" y="29163"/>
        <a:ext cx="5425092" cy="937385"/>
      </dsp:txXfrm>
    </dsp:sp>
    <dsp:sp modelId="{DB3FE33D-52AD-4A5D-8675-67348AE2EEDB}">
      <dsp:nvSpPr>
        <dsp:cNvPr id="0" name=""/>
        <dsp:cNvSpPr/>
      </dsp:nvSpPr>
      <dsp:spPr>
        <a:xfrm>
          <a:off x="551383" y="1176750"/>
          <a:ext cx="6583680" cy="995711"/>
        </a:xfrm>
        <a:prstGeom prst="roundRect">
          <a:avLst>
            <a:gd name="adj" fmla="val 10000"/>
          </a:avLst>
        </a:prstGeom>
        <a:solidFill>
          <a:schemeClr val="accent2">
            <a:alpha val="90000"/>
            <a:hueOff val="0"/>
            <a:satOff val="0"/>
            <a:lumOff val="0"/>
            <a:alphaOff val="-1333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l" defTabSz="2000250">
            <a:lnSpc>
              <a:spcPct val="90000"/>
            </a:lnSpc>
            <a:spcBef>
              <a:spcPct val="0"/>
            </a:spcBef>
            <a:spcAft>
              <a:spcPct val="35000"/>
            </a:spcAft>
          </a:pPr>
          <a:r>
            <a:rPr lang="ru-RU" sz="4500" kern="1200" dirty="0"/>
            <a:t>Организация</a:t>
          </a:r>
        </a:p>
      </dsp:txBody>
      <dsp:txXfrm>
        <a:off x="580546" y="1205913"/>
        <a:ext cx="5326758" cy="937385"/>
      </dsp:txXfrm>
    </dsp:sp>
    <dsp:sp modelId="{FC77AA9C-E279-412F-B0CD-79AAF533AAEE}">
      <dsp:nvSpPr>
        <dsp:cNvPr id="0" name=""/>
        <dsp:cNvSpPr/>
      </dsp:nvSpPr>
      <dsp:spPr>
        <a:xfrm>
          <a:off x="1094536" y="2353500"/>
          <a:ext cx="6583680" cy="995711"/>
        </a:xfrm>
        <a:prstGeom prst="roundRect">
          <a:avLst>
            <a:gd name="adj" fmla="val 10000"/>
          </a:avLst>
        </a:prstGeom>
        <a:solidFill>
          <a:srgbClr val="00B050">
            <a:alpha val="63333"/>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l" defTabSz="2000250">
            <a:lnSpc>
              <a:spcPct val="90000"/>
            </a:lnSpc>
            <a:spcBef>
              <a:spcPct val="0"/>
            </a:spcBef>
            <a:spcAft>
              <a:spcPct val="35000"/>
            </a:spcAft>
          </a:pPr>
          <a:r>
            <a:rPr lang="ru-RU" sz="4500" kern="1200" dirty="0"/>
            <a:t>Мотивация</a:t>
          </a:r>
        </a:p>
      </dsp:txBody>
      <dsp:txXfrm>
        <a:off x="1123699" y="2382663"/>
        <a:ext cx="5334987" cy="937385"/>
      </dsp:txXfrm>
    </dsp:sp>
    <dsp:sp modelId="{74838162-6262-4447-9C2E-AFC52D3BBD57}">
      <dsp:nvSpPr>
        <dsp:cNvPr id="0" name=""/>
        <dsp:cNvSpPr/>
      </dsp:nvSpPr>
      <dsp:spPr>
        <a:xfrm>
          <a:off x="1645920" y="3530251"/>
          <a:ext cx="6583680" cy="995711"/>
        </a:xfrm>
        <a:prstGeom prst="roundRect">
          <a:avLst>
            <a:gd name="adj" fmla="val 10000"/>
          </a:avLst>
        </a:prstGeom>
        <a:solidFill>
          <a:srgbClr val="FF000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l" defTabSz="2000250">
            <a:lnSpc>
              <a:spcPct val="90000"/>
            </a:lnSpc>
            <a:spcBef>
              <a:spcPct val="0"/>
            </a:spcBef>
            <a:spcAft>
              <a:spcPct val="35000"/>
            </a:spcAft>
          </a:pPr>
          <a:r>
            <a:rPr lang="ru-RU" sz="4500" kern="1200" dirty="0"/>
            <a:t>Контроль</a:t>
          </a:r>
        </a:p>
      </dsp:txBody>
      <dsp:txXfrm>
        <a:off x="1675083" y="3559414"/>
        <a:ext cx="5326758" cy="937385"/>
      </dsp:txXfrm>
    </dsp:sp>
    <dsp:sp modelId="{A89CB9CD-48FD-41AA-AC97-D7EBB53EB459}">
      <dsp:nvSpPr>
        <dsp:cNvPr id="0" name=""/>
        <dsp:cNvSpPr/>
      </dsp:nvSpPr>
      <dsp:spPr>
        <a:xfrm>
          <a:off x="5936467" y="762624"/>
          <a:ext cx="647212" cy="647212"/>
        </a:xfrm>
        <a:prstGeom prst="downArrow">
          <a:avLst>
            <a:gd name="adj1" fmla="val 55000"/>
            <a:gd name="adj2" fmla="val 45000"/>
          </a:avLst>
        </a:prstGeom>
        <a:solidFill>
          <a:srgbClr val="FF0000">
            <a:alpha val="90000"/>
          </a:srgb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6082090" y="762624"/>
        <a:ext cx="355966" cy="487027"/>
      </dsp:txXfrm>
    </dsp:sp>
    <dsp:sp modelId="{33CAF92B-E916-48FC-9719-3337AD6ADC6B}">
      <dsp:nvSpPr>
        <dsp:cNvPr id="0" name=""/>
        <dsp:cNvSpPr/>
      </dsp:nvSpPr>
      <dsp:spPr>
        <a:xfrm>
          <a:off x="6487850" y="1939375"/>
          <a:ext cx="647212" cy="647212"/>
        </a:xfrm>
        <a:prstGeom prst="downArrow">
          <a:avLst>
            <a:gd name="adj1" fmla="val 55000"/>
            <a:gd name="adj2" fmla="val 45000"/>
          </a:avLst>
        </a:prstGeom>
        <a:solidFill>
          <a:srgbClr val="FF0000">
            <a:alpha val="70000"/>
          </a:srgb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6633473" y="1939375"/>
        <a:ext cx="355966" cy="487027"/>
      </dsp:txXfrm>
    </dsp:sp>
    <dsp:sp modelId="{6E918522-578B-45CD-8CD8-046D4168CC4A}">
      <dsp:nvSpPr>
        <dsp:cNvPr id="0" name=""/>
        <dsp:cNvSpPr/>
      </dsp:nvSpPr>
      <dsp:spPr>
        <a:xfrm>
          <a:off x="7031004" y="3116125"/>
          <a:ext cx="647212" cy="647212"/>
        </a:xfrm>
        <a:prstGeom prst="downArrow">
          <a:avLst>
            <a:gd name="adj1" fmla="val 55000"/>
            <a:gd name="adj2" fmla="val 45000"/>
          </a:avLst>
        </a:prstGeom>
        <a:solidFill>
          <a:srgbClr val="FF0000">
            <a:alpha val="50000"/>
          </a:srgb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7176627" y="3116125"/>
        <a:ext cx="355966" cy="4870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3DDBEC-D029-40A2-8BC5-0D376B927F82}" type="datetimeFigureOut">
              <a:rPr lang="ru-RU" smtClean="0"/>
              <a:t>03.05.2024</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2C0132-027A-429A-A1CF-60CA15B8CEB3}" type="slidenum">
              <a:rPr lang="ru-RU" smtClean="0"/>
              <a:t>‹#›</a:t>
            </a:fld>
            <a:endParaRPr lang="ru-RU"/>
          </a:p>
        </p:txBody>
      </p:sp>
    </p:spTree>
    <p:extLst>
      <p:ext uri="{BB962C8B-B14F-4D97-AF65-F5344CB8AC3E}">
        <p14:creationId xmlns:p14="http://schemas.microsoft.com/office/powerpoint/2010/main" val="1784250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DE2C0132-027A-429A-A1CF-60CA15B8CEB3}" type="slidenum">
              <a:rPr lang="ru-RU" smtClean="0"/>
              <a:t>4</a:t>
            </a:fld>
            <a:endParaRPr lang="ru-RU"/>
          </a:p>
        </p:txBody>
      </p:sp>
    </p:spTree>
    <p:extLst>
      <p:ext uri="{BB962C8B-B14F-4D97-AF65-F5344CB8AC3E}">
        <p14:creationId xmlns:p14="http://schemas.microsoft.com/office/powerpoint/2010/main" val="33244849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endParaRPr lang="ru-RU" altLang="ru-RU"/>
          </a:p>
        </p:txBody>
      </p:sp>
      <p:sp>
        <p:nvSpPr>
          <p:cNvPr id="5" name="Нижний колонтитул 4"/>
          <p:cNvSpPr>
            <a:spLocks noGrp="1"/>
          </p:cNvSpPr>
          <p:nvPr>
            <p:ph type="ftr" sz="quarter" idx="11"/>
          </p:nvPr>
        </p:nvSpPr>
        <p:spPr/>
        <p:txBody>
          <a:bodyPr/>
          <a:lstStyle>
            <a:lvl1pPr>
              <a:defRPr/>
            </a:lvl1pPr>
          </a:lstStyle>
          <a:p>
            <a:endParaRPr lang="ru-RU" altLang="ru-RU"/>
          </a:p>
        </p:txBody>
      </p:sp>
      <p:sp>
        <p:nvSpPr>
          <p:cNvPr id="6" name="Номер слайда 5"/>
          <p:cNvSpPr>
            <a:spLocks noGrp="1"/>
          </p:cNvSpPr>
          <p:nvPr>
            <p:ph type="sldNum" sz="quarter" idx="12"/>
          </p:nvPr>
        </p:nvSpPr>
        <p:spPr/>
        <p:txBody>
          <a:bodyPr/>
          <a:lstStyle>
            <a:lvl1pPr>
              <a:defRPr/>
            </a:lvl1pPr>
          </a:lstStyle>
          <a:p>
            <a:fld id="{D6242960-C768-45C5-95F3-A8F7CE7463BA}" type="slidenum">
              <a:rPr lang="ru-RU" altLang="ru-RU"/>
              <a:pPr/>
              <a:t>‹#›</a:t>
            </a:fld>
            <a:endParaRPr lang="ru-RU" altLang="ru-RU"/>
          </a:p>
        </p:txBody>
      </p:sp>
    </p:spTree>
    <p:extLst>
      <p:ext uri="{BB962C8B-B14F-4D97-AF65-F5344CB8AC3E}">
        <p14:creationId xmlns:p14="http://schemas.microsoft.com/office/powerpoint/2010/main" val="1966551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ru-RU" altLang="ru-RU"/>
          </a:p>
        </p:txBody>
      </p:sp>
      <p:sp>
        <p:nvSpPr>
          <p:cNvPr id="5" name="Нижний колонтитул 4"/>
          <p:cNvSpPr>
            <a:spLocks noGrp="1"/>
          </p:cNvSpPr>
          <p:nvPr>
            <p:ph type="ftr" sz="quarter" idx="11"/>
          </p:nvPr>
        </p:nvSpPr>
        <p:spPr/>
        <p:txBody>
          <a:bodyPr/>
          <a:lstStyle>
            <a:lvl1pPr>
              <a:defRPr/>
            </a:lvl1pPr>
          </a:lstStyle>
          <a:p>
            <a:endParaRPr lang="ru-RU" altLang="ru-RU"/>
          </a:p>
        </p:txBody>
      </p:sp>
      <p:sp>
        <p:nvSpPr>
          <p:cNvPr id="6" name="Номер слайда 5"/>
          <p:cNvSpPr>
            <a:spLocks noGrp="1"/>
          </p:cNvSpPr>
          <p:nvPr>
            <p:ph type="sldNum" sz="quarter" idx="12"/>
          </p:nvPr>
        </p:nvSpPr>
        <p:spPr/>
        <p:txBody>
          <a:bodyPr/>
          <a:lstStyle>
            <a:lvl1pPr>
              <a:defRPr/>
            </a:lvl1pPr>
          </a:lstStyle>
          <a:p>
            <a:fld id="{FD6AD3CD-F911-4ED2-8D15-284B0060B5E6}" type="slidenum">
              <a:rPr lang="ru-RU" altLang="ru-RU"/>
              <a:pPr/>
              <a:t>‹#›</a:t>
            </a:fld>
            <a:endParaRPr lang="ru-RU" altLang="ru-RU"/>
          </a:p>
        </p:txBody>
      </p:sp>
    </p:spTree>
    <p:extLst>
      <p:ext uri="{BB962C8B-B14F-4D97-AF65-F5344CB8AC3E}">
        <p14:creationId xmlns:p14="http://schemas.microsoft.com/office/powerpoint/2010/main" val="320557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ru-RU" altLang="ru-RU"/>
          </a:p>
        </p:txBody>
      </p:sp>
      <p:sp>
        <p:nvSpPr>
          <p:cNvPr id="5" name="Нижний колонтитул 4"/>
          <p:cNvSpPr>
            <a:spLocks noGrp="1"/>
          </p:cNvSpPr>
          <p:nvPr>
            <p:ph type="ftr" sz="quarter" idx="11"/>
          </p:nvPr>
        </p:nvSpPr>
        <p:spPr/>
        <p:txBody>
          <a:bodyPr/>
          <a:lstStyle>
            <a:lvl1pPr>
              <a:defRPr/>
            </a:lvl1pPr>
          </a:lstStyle>
          <a:p>
            <a:endParaRPr lang="ru-RU" altLang="ru-RU"/>
          </a:p>
        </p:txBody>
      </p:sp>
      <p:sp>
        <p:nvSpPr>
          <p:cNvPr id="6" name="Номер слайда 5"/>
          <p:cNvSpPr>
            <a:spLocks noGrp="1"/>
          </p:cNvSpPr>
          <p:nvPr>
            <p:ph type="sldNum" sz="quarter" idx="12"/>
          </p:nvPr>
        </p:nvSpPr>
        <p:spPr/>
        <p:txBody>
          <a:bodyPr/>
          <a:lstStyle>
            <a:lvl1pPr>
              <a:defRPr/>
            </a:lvl1pPr>
          </a:lstStyle>
          <a:p>
            <a:fld id="{1942C938-03F0-49E8-BE22-C56C3BA04854}" type="slidenum">
              <a:rPr lang="ru-RU" altLang="ru-RU"/>
              <a:pPr/>
              <a:t>‹#›</a:t>
            </a:fld>
            <a:endParaRPr lang="ru-RU" altLang="ru-RU"/>
          </a:p>
        </p:txBody>
      </p:sp>
    </p:spTree>
    <p:extLst>
      <p:ext uri="{BB962C8B-B14F-4D97-AF65-F5344CB8AC3E}">
        <p14:creationId xmlns:p14="http://schemas.microsoft.com/office/powerpoint/2010/main" val="1906989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ru-RU" altLang="ru-RU"/>
          </a:p>
        </p:txBody>
      </p:sp>
      <p:sp>
        <p:nvSpPr>
          <p:cNvPr id="5" name="Нижний колонтитул 4"/>
          <p:cNvSpPr>
            <a:spLocks noGrp="1"/>
          </p:cNvSpPr>
          <p:nvPr>
            <p:ph type="ftr" sz="quarter" idx="11"/>
          </p:nvPr>
        </p:nvSpPr>
        <p:spPr/>
        <p:txBody>
          <a:bodyPr/>
          <a:lstStyle>
            <a:lvl1pPr>
              <a:defRPr/>
            </a:lvl1pPr>
          </a:lstStyle>
          <a:p>
            <a:endParaRPr lang="ru-RU" altLang="ru-RU"/>
          </a:p>
        </p:txBody>
      </p:sp>
      <p:sp>
        <p:nvSpPr>
          <p:cNvPr id="6" name="Номер слайда 5"/>
          <p:cNvSpPr>
            <a:spLocks noGrp="1"/>
          </p:cNvSpPr>
          <p:nvPr>
            <p:ph type="sldNum" sz="quarter" idx="12"/>
          </p:nvPr>
        </p:nvSpPr>
        <p:spPr/>
        <p:txBody>
          <a:bodyPr/>
          <a:lstStyle>
            <a:lvl1pPr>
              <a:defRPr/>
            </a:lvl1pPr>
          </a:lstStyle>
          <a:p>
            <a:fld id="{904E4936-EEB0-4D48-AB92-C820E179F339}" type="slidenum">
              <a:rPr lang="ru-RU" altLang="ru-RU"/>
              <a:pPr/>
              <a:t>‹#›</a:t>
            </a:fld>
            <a:endParaRPr lang="ru-RU" altLang="ru-RU"/>
          </a:p>
        </p:txBody>
      </p:sp>
    </p:spTree>
    <p:extLst>
      <p:ext uri="{BB962C8B-B14F-4D97-AF65-F5344CB8AC3E}">
        <p14:creationId xmlns:p14="http://schemas.microsoft.com/office/powerpoint/2010/main" val="1804033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endParaRPr lang="ru-RU" altLang="ru-RU"/>
          </a:p>
        </p:txBody>
      </p:sp>
      <p:sp>
        <p:nvSpPr>
          <p:cNvPr id="5" name="Нижний колонтитул 4"/>
          <p:cNvSpPr>
            <a:spLocks noGrp="1"/>
          </p:cNvSpPr>
          <p:nvPr>
            <p:ph type="ftr" sz="quarter" idx="11"/>
          </p:nvPr>
        </p:nvSpPr>
        <p:spPr/>
        <p:txBody>
          <a:bodyPr/>
          <a:lstStyle>
            <a:lvl1pPr>
              <a:defRPr/>
            </a:lvl1pPr>
          </a:lstStyle>
          <a:p>
            <a:endParaRPr lang="ru-RU" altLang="ru-RU"/>
          </a:p>
        </p:txBody>
      </p:sp>
      <p:sp>
        <p:nvSpPr>
          <p:cNvPr id="6" name="Номер слайда 5"/>
          <p:cNvSpPr>
            <a:spLocks noGrp="1"/>
          </p:cNvSpPr>
          <p:nvPr>
            <p:ph type="sldNum" sz="quarter" idx="12"/>
          </p:nvPr>
        </p:nvSpPr>
        <p:spPr/>
        <p:txBody>
          <a:bodyPr/>
          <a:lstStyle>
            <a:lvl1pPr>
              <a:defRPr/>
            </a:lvl1pPr>
          </a:lstStyle>
          <a:p>
            <a:fld id="{20602D1D-6525-48E8-8616-916CF7DC1F50}" type="slidenum">
              <a:rPr lang="ru-RU" altLang="ru-RU"/>
              <a:pPr/>
              <a:t>‹#›</a:t>
            </a:fld>
            <a:endParaRPr lang="ru-RU" altLang="ru-RU"/>
          </a:p>
        </p:txBody>
      </p:sp>
    </p:spTree>
    <p:extLst>
      <p:ext uri="{BB962C8B-B14F-4D97-AF65-F5344CB8AC3E}">
        <p14:creationId xmlns:p14="http://schemas.microsoft.com/office/powerpoint/2010/main" val="2142867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lvl1pPr>
              <a:defRPr/>
            </a:lvl1pPr>
          </a:lstStyle>
          <a:p>
            <a:endParaRPr lang="ru-RU" altLang="ru-RU"/>
          </a:p>
        </p:txBody>
      </p:sp>
      <p:sp>
        <p:nvSpPr>
          <p:cNvPr id="6" name="Нижний колонтитул 5"/>
          <p:cNvSpPr>
            <a:spLocks noGrp="1"/>
          </p:cNvSpPr>
          <p:nvPr>
            <p:ph type="ftr" sz="quarter" idx="11"/>
          </p:nvPr>
        </p:nvSpPr>
        <p:spPr/>
        <p:txBody>
          <a:bodyPr/>
          <a:lstStyle>
            <a:lvl1pPr>
              <a:defRPr/>
            </a:lvl1pPr>
          </a:lstStyle>
          <a:p>
            <a:endParaRPr lang="ru-RU" altLang="ru-RU"/>
          </a:p>
        </p:txBody>
      </p:sp>
      <p:sp>
        <p:nvSpPr>
          <p:cNvPr id="7" name="Номер слайда 6"/>
          <p:cNvSpPr>
            <a:spLocks noGrp="1"/>
          </p:cNvSpPr>
          <p:nvPr>
            <p:ph type="sldNum" sz="quarter" idx="12"/>
          </p:nvPr>
        </p:nvSpPr>
        <p:spPr/>
        <p:txBody>
          <a:bodyPr/>
          <a:lstStyle>
            <a:lvl1pPr>
              <a:defRPr/>
            </a:lvl1pPr>
          </a:lstStyle>
          <a:p>
            <a:fld id="{486B720C-B31B-4460-BFF8-8468AE3432F4}" type="slidenum">
              <a:rPr lang="ru-RU" altLang="ru-RU"/>
              <a:pPr/>
              <a:t>‹#›</a:t>
            </a:fld>
            <a:endParaRPr lang="ru-RU" altLang="ru-RU"/>
          </a:p>
        </p:txBody>
      </p:sp>
    </p:spTree>
    <p:extLst>
      <p:ext uri="{BB962C8B-B14F-4D97-AF65-F5344CB8AC3E}">
        <p14:creationId xmlns:p14="http://schemas.microsoft.com/office/powerpoint/2010/main" val="2741045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lvl1pPr>
              <a:defRPr/>
            </a:lvl1pPr>
          </a:lstStyle>
          <a:p>
            <a:endParaRPr lang="ru-RU" altLang="ru-RU"/>
          </a:p>
        </p:txBody>
      </p:sp>
      <p:sp>
        <p:nvSpPr>
          <p:cNvPr id="8" name="Нижний колонтитул 7"/>
          <p:cNvSpPr>
            <a:spLocks noGrp="1"/>
          </p:cNvSpPr>
          <p:nvPr>
            <p:ph type="ftr" sz="quarter" idx="11"/>
          </p:nvPr>
        </p:nvSpPr>
        <p:spPr/>
        <p:txBody>
          <a:bodyPr/>
          <a:lstStyle>
            <a:lvl1pPr>
              <a:defRPr/>
            </a:lvl1pPr>
          </a:lstStyle>
          <a:p>
            <a:endParaRPr lang="ru-RU" altLang="ru-RU"/>
          </a:p>
        </p:txBody>
      </p:sp>
      <p:sp>
        <p:nvSpPr>
          <p:cNvPr id="9" name="Номер слайда 8"/>
          <p:cNvSpPr>
            <a:spLocks noGrp="1"/>
          </p:cNvSpPr>
          <p:nvPr>
            <p:ph type="sldNum" sz="quarter" idx="12"/>
          </p:nvPr>
        </p:nvSpPr>
        <p:spPr/>
        <p:txBody>
          <a:bodyPr/>
          <a:lstStyle>
            <a:lvl1pPr>
              <a:defRPr/>
            </a:lvl1pPr>
          </a:lstStyle>
          <a:p>
            <a:fld id="{0FB8732C-67CC-41E3-99A5-4EA02B4B3D0F}" type="slidenum">
              <a:rPr lang="ru-RU" altLang="ru-RU"/>
              <a:pPr/>
              <a:t>‹#›</a:t>
            </a:fld>
            <a:endParaRPr lang="ru-RU" altLang="ru-RU"/>
          </a:p>
        </p:txBody>
      </p:sp>
    </p:spTree>
    <p:extLst>
      <p:ext uri="{BB962C8B-B14F-4D97-AF65-F5344CB8AC3E}">
        <p14:creationId xmlns:p14="http://schemas.microsoft.com/office/powerpoint/2010/main" val="3321309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lvl1pPr>
              <a:defRPr/>
            </a:lvl1pPr>
          </a:lstStyle>
          <a:p>
            <a:endParaRPr lang="ru-RU" altLang="ru-RU"/>
          </a:p>
        </p:txBody>
      </p:sp>
      <p:sp>
        <p:nvSpPr>
          <p:cNvPr id="4" name="Нижний колонтитул 3"/>
          <p:cNvSpPr>
            <a:spLocks noGrp="1"/>
          </p:cNvSpPr>
          <p:nvPr>
            <p:ph type="ftr" sz="quarter" idx="11"/>
          </p:nvPr>
        </p:nvSpPr>
        <p:spPr/>
        <p:txBody>
          <a:bodyPr/>
          <a:lstStyle>
            <a:lvl1pPr>
              <a:defRPr/>
            </a:lvl1pPr>
          </a:lstStyle>
          <a:p>
            <a:endParaRPr lang="ru-RU" altLang="ru-RU"/>
          </a:p>
        </p:txBody>
      </p:sp>
      <p:sp>
        <p:nvSpPr>
          <p:cNvPr id="5" name="Номер слайда 4"/>
          <p:cNvSpPr>
            <a:spLocks noGrp="1"/>
          </p:cNvSpPr>
          <p:nvPr>
            <p:ph type="sldNum" sz="quarter" idx="12"/>
          </p:nvPr>
        </p:nvSpPr>
        <p:spPr/>
        <p:txBody>
          <a:bodyPr/>
          <a:lstStyle>
            <a:lvl1pPr>
              <a:defRPr/>
            </a:lvl1pPr>
          </a:lstStyle>
          <a:p>
            <a:fld id="{7973E0AB-1CD4-4EB0-BF5E-A69ABB6578C9}" type="slidenum">
              <a:rPr lang="ru-RU" altLang="ru-RU"/>
              <a:pPr/>
              <a:t>‹#›</a:t>
            </a:fld>
            <a:endParaRPr lang="ru-RU" altLang="ru-RU"/>
          </a:p>
        </p:txBody>
      </p:sp>
    </p:spTree>
    <p:extLst>
      <p:ext uri="{BB962C8B-B14F-4D97-AF65-F5344CB8AC3E}">
        <p14:creationId xmlns:p14="http://schemas.microsoft.com/office/powerpoint/2010/main" val="4165301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ltLang="ru-RU"/>
          </a:p>
        </p:txBody>
      </p:sp>
      <p:sp>
        <p:nvSpPr>
          <p:cNvPr id="3" name="Нижний колонтитул 2"/>
          <p:cNvSpPr>
            <a:spLocks noGrp="1"/>
          </p:cNvSpPr>
          <p:nvPr>
            <p:ph type="ftr" sz="quarter" idx="11"/>
          </p:nvPr>
        </p:nvSpPr>
        <p:spPr/>
        <p:txBody>
          <a:bodyPr/>
          <a:lstStyle>
            <a:lvl1pPr>
              <a:defRPr/>
            </a:lvl1pPr>
          </a:lstStyle>
          <a:p>
            <a:endParaRPr lang="ru-RU" altLang="ru-RU"/>
          </a:p>
        </p:txBody>
      </p:sp>
      <p:sp>
        <p:nvSpPr>
          <p:cNvPr id="4" name="Номер слайда 3"/>
          <p:cNvSpPr>
            <a:spLocks noGrp="1"/>
          </p:cNvSpPr>
          <p:nvPr>
            <p:ph type="sldNum" sz="quarter" idx="12"/>
          </p:nvPr>
        </p:nvSpPr>
        <p:spPr/>
        <p:txBody>
          <a:bodyPr/>
          <a:lstStyle>
            <a:lvl1pPr>
              <a:defRPr/>
            </a:lvl1pPr>
          </a:lstStyle>
          <a:p>
            <a:fld id="{18DE3606-5E2D-4724-AE92-775E902E9936}" type="slidenum">
              <a:rPr lang="ru-RU" altLang="ru-RU"/>
              <a:pPr/>
              <a:t>‹#›</a:t>
            </a:fld>
            <a:endParaRPr lang="ru-RU" altLang="ru-RU"/>
          </a:p>
        </p:txBody>
      </p:sp>
    </p:spTree>
    <p:extLst>
      <p:ext uri="{BB962C8B-B14F-4D97-AF65-F5344CB8AC3E}">
        <p14:creationId xmlns:p14="http://schemas.microsoft.com/office/powerpoint/2010/main" val="216235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a:defRPr/>
            </a:lvl1pPr>
          </a:lstStyle>
          <a:p>
            <a:endParaRPr lang="ru-RU" altLang="ru-RU"/>
          </a:p>
        </p:txBody>
      </p:sp>
      <p:sp>
        <p:nvSpPr>
          <p:cNvPr id="6" name="Нижний колонтитул 5"/>
          <p:cNvSpPr>
            <a:spLocks noGrp="1"/>
          </p:cNvSpPr>
          <p:nvPr>
            <p:ph type="ftr" sz="quarter" idx="11"/>
          </p:nvPr>
        </p:nvSpPr>
        <p:spPr/>
        <p:txBody>
          <a:bodyPr/>
          <a:lstStyle>
            <a:lvl1pPr>
              <a:defRPr/>
            </a:lvl1pPr>
          </a:lstStyle>
          <a:p>
            <a:endParaRPr lang="ru-RU" altLang="ru-RU"/>
          </a:p>
        </p:txBody>
      </p:sp>
      <p:sp>
        <p:nvSpPr>
          <p:cNvPr id="7" name="Номер слайда 6"/>
          <p:cNvSpPr>
            <a:spLocks noGrp="1"/>
          </p:cNvSpPr>
          <p:nvPr>
            <p:ph type="sldNum" sz="quarter" idx="12"/>
          </p:nvPr>
        </p:nvSpPr>
        <p:spPr/>
        <p:txBody>
          <a:bodyPr/>
          <a:lstStyle>
            <a:lvl1pPr>
              <a:defRPr/>
            </a:lvl1pPr>
          </a:lstStyle>
          <a:p>
            <a:fld id="{12CFA2D0-CC43-4950-8FDA-4D33D4C24027}" type="slidenum">
              <a:rPr lang="ru-RU" altLang="ru-RU"/>
              <a:pPr/>
              <a:t>‹#›</a:t>
            </a:fld>
            <a:endParaRPr lang="ru-RU" altLang="ru-RU"/>
          </a:p>
        </p:txBody>
      </p:sp>
    </p:spTree>
    <p:extLst>
      <p:ext uri="{BB962C8B-B14F-4D97-AF65-F5344CB8AC3E}">
        <p14:creationId xmlns:p14="http://schemas.microsoft.com/office/powerpoint/2010/main" val="3443473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a:defRPr/>
            </a:lvl1pPr>
          </a:lstStyle>
          <a:p>
            <a:endParaRPr lang="ru-RU" altLang="ru-RU"/>
          </a:p>
        </p:txBody>
      </p:sp>
      <p:sp>
        <p:nvSpPr>
          <p:cNvPr id="6" name="Нижний колонтитул 5"/>
          <p:cNvSpPr>
            <a:spLocks noGrp="1"/>
          </p:cNvSpPr>
          <p:nvPr>
            <p:ph type="ftr" sz="quarter" idx="11"/>
          </p:nvPr>
        </p:nvSpPr>
        <p:spPr/>
        <p:txBody>
          <a:bodyPr/>
          <a:lstStyle>
            <a:lvl1pPr>
              <a:defRPr/>
            </a:lvl1pPr>
          </a:lstStyle>
          <a:p>
            <a:endParaRPr lang="ru-RU" altLang="ru-RU"/>
          </a:p>
        </p:txBody>
      </p:sp>
      <p:sp>
        <p:nvSpPr>
          <p:cNvPr id="7" name="Номер слайда 6"/>
          <p:cNvSpPr>
            <a:spLocks noGrp="1"/>
          </p:cNvSpPr>
          <p:nvPr>
            <p:ph type="sldNum" sz="quarter" idx="12"/>
          </p:nvPr>
        </p:nvSpPr>
        <p:spPr/>
        <p:txBody>
          <a:bodyPr/>
          <a:lstStyle>
            <a:lvl1pPr>
              <a:defRPr/>
            </a:lvl1pPr>
          </a:lstStyle>
          <a:p>
            <a:fld id="{0FB05F51-A373-4C16-A132-444FAC7DF903}" type="slidenum">
              <a:rPr lang="ru-RU" altLang="ru-RU"/>
              <a:pPr/>
              <a:t>‹#›</a:t>
            </a:fld>
            <a:endParaRPr lang="ru-RU" altLang="ru-RU"/>
          </a:p>
        </p:txBody>
      </p:sp>
    </p:spTree>
    <p:extLst>
      <p:ext uri="{BB962C8B-B14F-4D97-AF65-F5344CB8AC3E}">
        <p14:creationId xmlns:p14="http://schemas.microsoft.com/office/powerpoint/2010/main" val="3775911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ru-RU" alt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ru-RU" alt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CDB42048-25BE-4639-8E23-CF87878B0CF4}" type="slidenum">
              <a:rPr lang="ru-RU" altLang="ru-RU"/>
              <a:pPr/>
              <a:t>‹#›</a:t>
            </a:fld>
            <a:endParaRPr lang="ru-RU" alt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8" Type="http://schemas.microsoft.com/office/2007/relationships/diagramDrawing" Target="../diagrams/drawing3.xml"/><Relationship Id="rId3" Type="http://schemas.microsoft.com/office/2007/relationships/hdphoto" Target="../media/hdphoto1.wdp"/><Relationship Id="rId7" Type="http://schemas.openxmlformats.org/officeDocument/2006/relationships/diagramColors" Target="../diagrams/colors3.xml"/><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microsoft.com/office/2007/relationships/diagramDrawing" Target="../diagrams/drawing4.xml"/><Relationship Id="rId3" Type="http://schemas.microsoft.com/office/2007/relationships/hdphoto" Target="../media/hdphoto1.wdp"/><Relationship Id="rId7" Type="http://schemas.openxmlformats.org/officeDocument/2006/relationships/diagramColors" Target="../diagrams/colors4.xml"/><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9.svg"/><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hyperlink" Target="consultantplus://offline/ref=A088C2D8638EF04E3D710BA35F3005357EDFAFE1EED8E9B7B29F197F5CCDE4552056B9EC42952A9Ap5XFO" TargetMode="External"/></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png"/><Relationship Id="rId7"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microsoft.com/office/2007/relationships/hdphoto" Target="../media/hdphoto1.wdp"/><Relationship Id="rId9" Type="http://schemas.microsoft.com/office/2007/relationships/diagramDrawing" Target="../diagrams/drawing2.xml"/></Relationships>
</file>

<file path=ppt/slides/_rels/slide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8" Type="http://schemas.microsoft.com/office/2007/relationships/diagramDrawing" Target="../diagrams/drawing5.xml"/><Relationship Id="rId3" Type="http://schemas.microsoft.com/office/2007/relationships/hdphoto" Target="../media/hdphoto1.wdp"/><Relationship Id="rId7" Type="http://schemas.openxmlformats.org/officeDocument/2006/relationships/diagramColors" Target="../diagrams/colors5.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42.xml.rels><?xml version="1.0" encoding="UTF-8" standalone="yes"?>
<Relationships xmlns="http://schemas.openxmlformats.org/package/2006/relationships"><Relationship Id="rId8" Type="http://schemas.microsoft.com/office/2007/relationships/diagramDrawing" Target="../diagrams/drawing6.xml"/><Relationship Id="rId3" Type="http://schemas.microsoft.com/office/2007/relationships/hdphoto" Target="../media/hdphoto1.wdp"/><Relationship Id="rId7" Type="http://schemas.openxmlformats.org/officeDocument/2006/relationships/diagramColors" Target="../diagrams/colors6.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hyperlink" Target="consultantplus://offline/ref=A088C2D8638EF04E3D710BA35F3005357EDFAFE1EED8E9B7B29F197F5CCDE4552056B9EC42952A9Ap5XFO" TargetMode="External"/></Relationships>
</file>

<file path=ppt/slides/_rels/slide5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8" Type="http://schemas.microsoft.com/office/2007/relationships/diagramDrawing" Target="../diagrams/drawing7.xml"/><Relationship Id="rId3" Type="http://schemas.microsoft.com/office/2007/relationships/hdphoto" Target="../media/hdphoto1.wdp"/><Relationship Id="rId7" Type="http://schemas.openxmlformats.org/officeDocument/2006/relationships/diagramColors" Target="../diagrams/colors7.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64.xml.rels><?xml version="1.0" encoding="UTF-8" standalone="yes"?>
<Relationships xmlns="http://schemas.openxmlformats.org/package/2006/relationships"><Relationship Id="rId8" Type="http://schemas.microsoft.com/office/2007/relationships/diagramDrawing" Target="../diagrams/drawing8.xml"/><Relationship Id="rId3" Type="http://schemas.microsoft.com/office/2007/relationships/hdphoto" Target="../media/hdphoto1.wdp"/><Relationship Id="rId7" Type="http://schemas.openxmlformats.org/officeDocument/2006/relationships/diagramColors" Target="../diagrams/colors8.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65.xml.rels><?xml version="1.0" encoding="UTF-8" standalone="yes"?>
<Relationships xmlns="http://schemas.openxmlformats.org/package/2006/relationships"><Relationship Id="rId8" Type="http://schemas.microsoft.com/office/2007/relationships/diagramDrawing" Target="../diagrams/drawing9.xml"/><Relationship Id="rId3" Type="http://schemas.microsoft.com/office/2007/relationships/hdphoto" Target="../media/hdphoto1.wdp"/><Relationship Id="rId7" Type="http://schemas.openxmlformats.org/officeDocument/2006/relationships/diagramColors" Target="../diagrams/colors9.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6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8" Type="http://schemas.microsoft.com/office/2007/relationships/diagramDrawing" Target="../diagrams/drawing10.xml"/><Relationship Id="rId13" Type="http://schemas.microsoft.com/office/2007/relationships/diagramDrawing" Target="../diagrams/drawing11.xml"/><Relationship Id="rId3" Type="http://schemas.microsoft.com/office/2007/relationships/hdphoto" Target="../media/hdphoto1.wdp"/><Relationship Id="rId7" Type="http://schemas.openxmlformats.org/officeDocument/2006/relationships/diagramColors" Target="../diagrams/colors10.xml"/><Relationship Id="rId12" Type="http://schemas.openxmlformats.org/officeDocument/2006/relationships/diagramColors" Target="../diagrams/colors1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10.xml"/><Relationship Id="rId11" Type="http://schemas.openxmlformats.org/officeDocument/2006/relationships/diagramQuickStyle" Target="../diagrams/quickStyle11.xml"/><Relationship Id="rId5" Type="http://schemas.openxmlformats.org/officeDocument/2006/relationships/diagramLayout" Target="../diagrams/layout10.xml"/><Relationship Id="rId10" Type="http://schemas.openxmlformats.org/officeDocument/2006/relationships/diagramLayout" Target="../diagrams/layout11.xml"/><Relationship Id="rId4" Type="http://schemas.openxmlformats.org/officeDocument/2006/relationships/diagramData" Target="../diagrams/data10.xml"/><Relationship Id="rId9" Type="http://schemas.openxmlformats.org/officeDocument/2006/relationships/diagramData" Target="../diagrams/data11.xml"/></Relationships>
</file>

<file path=ppt/slides/_rels/slide68.xml.rels><?xml version="1.0" encoding="UTF-8" standalone="yes"?>
<Relationships xmlns="http://schemas.openxmlformats.org/package/2006/relationships"><Relationship Id="rId8" Type="http://schemas.microsoft.com/office/2007/relationships/diagramDrawing" Target="../diagrams/drawing12.xml"/><Relationship Id="rId3" Type="http://schemas.microsoft.com/office/2007/relationships/hdphoto" Target="../media/hdphoto1.wdp"/><Relationship Id="rId7" Type="http://schemas.openxmlformats.org/officeDocument/2006/relationships/diagramColors" Target="../diagrams/colors1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69.xml.rels><?xml version="1.0" encoding="UTF-8" standalone="yes"?>
<Relationships xmlns="http://schemas.openxmlformats.org/package/2006/relationships"><Relationship Id="rId8" Type="http://schemas.microsoft.com/office/2007/relationships/diagramDrawing" Target="../diagrams/drawing13.xml"/><Relationship Id="rId3" Type="http://schemas.microsoft.com/office/2007/relationships/hdphoto" Target="../media/hdphoto1.wdp"/><Relationship Id="rId7" Type="http://schemas.openxmlformats.org/officeDocument/2006/relationships/diagramColors" Target="../diagrams/colors13.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9.svg"/><Relationship Id="rId4" Type="http://schemas.openxmlformats.org/officeDocument/2006/relationships/image" Target="../media/image8.png"/></Relationships>
</file>

<file path=ppt/slides/_rels/slide8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9000"/>
            <a:lum/>
          </a:blip>
          <a:srcRect/>
          <a:stretch>
            <a:fillRect b="20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95536" y="2276872"/>
            <a:ext cx="7704856" cy="2520280"/>
          </a:xfrm>
        </p:spPr>
        <p:txBody>
          <a:bodyPr/>
          <a:lstStyle/>
          <a:p>
            <a:pPr algn="l"/>
            <a:r>
              <a:rPr lang="ru-RU" altLang="ru-RU" sz="2800" b="1" dirty="0">
                <a:solidFill>
                  <a:schemeClr val="accent4"/>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Проектная деятельность образовательной организации</a:t>
            </a:r>
            <a:br>
              <a:rPr lang="ru-RU" altLang="ru-RU" sz="2800" b="1" dirty="0">
                <a:solidFill>
                  <a:schemeClr val="accent4"/>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br>
            <a:r>
              <a:rPr lang="ru-RU" altLang="ru-RU" sz="2800" b="1" dirty="0">
                <a:solidFill>
                  <a:schemeClr val="accent4"/>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
            </a:r>
            <a:br>
              <a:rPr lang="ru-RU" altLang="ru-RU" sz="2800" b="1" dirty="0">
                <a:solidFill>
                  <a:schemeClr val="accent4"/>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br>
            <a:r>
              <a:rPr lang="ru-RU" altLang="ru-RU" sz="2800" b="1" dirty="0">
                <a:solidFill>
                  <a:schemeClr val="accent4"/>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Формирование имиджа образовательной организации в цифровом пространстве</a:t>
            </a:r>
            <a:r>
              <a:rPr lang="ru-RU" altLang="ru-RU" sz="2800" dirty="0">
                <a:solidFill>
                  <a:schemeClr val="accent4"/>
                </a:solidFill>
                <a:latin typeface="Calibri Light" panose="020F0302020204030204" pitchFamily="34" charset="0"/>
                <a:cs typeface="Calibri Light" panose="020F0302020204030204" pitchFamily="34" charset="0"/>
              </a:rPr>
              <a:t/>
            </a:r>
            <a:br>
              <a:rPr lang="ru-RU" altLang="ru-RU" sz="2800" dirty="0">
                <a:solidFill>
                  <a:schemeClr val="accent4"/>
                </a:solidFill>
                <a:latin typeface="Calibri Light" panose="020F0302020204030204" pitchFamily="34" charset="0"/>
                <a:cs typeface="Calibri Light" panose="020F0302020204030204" pitchFamily="34" charset="0"/>
              </a:rPr>
            </a:br>
            <a:r>
              <a:rPr lang="ru-RU" altLang="ru-RU" sz="2800" dirty="0">
                <a:solidFill>
                  <a:schemeClr val="accent4"/>
                </a:solidFill>
                <a:latin typeface="Calibri Light" panose="020F0302020204030204" pitchFamily="34" charset="0"/>
                <a:cs typeface="Calibri Light" panose="020F0302020204030204" pitchFamily="34" charset="0"/>
              </a:rPr>
              <a:t/>
            </a:r>
            <a:br>
              <a:rPr lang="ru-RU" altLang="ru-RU" sz="2800" dirty="0">
                <a:solidFill>
                  <a:schemeClr val="accent4"/>
                </a:solidFill>
                <a:latin typeface="Calibri Light" panose="020F0302020204030204" pitchFamily="34" charset="0"/>
                <a:cs typeface="Calibri Light" panose="020F0302020204030204" pitchFamily="34" charset="0"/>
              </a:rPr>
            </a:br>
            <a:r>
              <a:rPr lang="ru-RU" altLang="ru-RU" sz="2800" dirty="0">
                <a:solidFill>
                  <a:schemeClr val="accent4"/>
                </a:solidFill>
                <a:latin typeface="Calibri Light" panose="020F0302020204030204" pitchFamily="34" charset="0"/>
                <a:cs typeface="Calibri Light" panose="020F0302020204030204" pitchFamily="34" charset="0"/>
              </a:rPr>
              <a:t/>
            </a:r>
            <a:br>
              <a:rPr lang="ru-RU" altLang="ru-RU" sz="2800" dirty="0">
                <a:solidFill>
                  <a:schemeClr val="accent4"/>
                </a:solidFill>
                <a:latin typeface="Calibri Light" panose="020F0302020204030204" pitchFamily="34" charset="0"/>
                <a:cs typeface="Calibri Light" panose="020F0302020204030204" pitchFamily="34" charset="0"/>
              </a:rPr>
            </a:br>
            <a:r>
              <a:rPr lang="ru-RU" altLang="ru-RU" sz="3600" b="1" dirty="0">
                <a:solidFill>
                  <a:schemeClr val="accent4"/>
                </a:solidFill>
                <a:latin typeface="Calibri Light" panose="020F0302020204030204" pitchFamily="34" charset="0"/>
                <a:cs typeface="Calibri Light" panose="020F0302020204030204" pitchFamily="34" charset="0"/>
              </a:rPr>
              <a:t>Борис Сергеевич НЕВОЛИН</a:t>
            </a:r>
            <a:endParaRPr lang="ru-RU" altLang="ru-RU" sz="4000" b="1" dirty="0">
              <a:solidFill>
                <a:schemeClr val="accent4"/>
              </a:solidFill>
              <a:latin typeface="Calibri Light" panose="020F0302020204030204" pitchFamily="34" charset="0"/>
              <a:cs typeface="Calibri Light" panose="020F0302020204030204" pitchFamily="34" charset="0"/>
            </a:endParaRPr>
          </a:p>
        </p:txBody>
      </p:sp>
      <p:pic>
        <p:nvPicPr>
          <p:cNvPr id="8" name="Рисунок 7">
            <a:extLst>
              <a:ext uri="{FF2B5EF4-FFF2-40B4-BE49-F238E27FC236}">
                <a16:creationId xmlns:a16="http://schemas.microsoft.com/office/drawing/2014/main" xmlns="" id="{B86163F7-A780-ADFF-3AF3-4B9AB7465C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5733256"/>
            <a:ext cx="4123980" cy="876346"/>
          </a:xfrm>
          <a:prstGeom prst="rect">
            <a:avLst/>
          </a:prstGeom>
        </p:spPr>
      </p:pic>
    </p:spTree>
    <p:extLst>
      <p:ext uri="{BB962C8B-B14F-4D97-AF65-F5344CB8AC3E}">
        <p14:creationId xmlns:p14="http://schemas.microsoft.com/office/powerpoint/2010/main" val="311242338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ppt_x</p:attrName>
                                        </p:attrNameLst>
                                      </p:cBhvr>
                                      <p:tavLst>
                                        <p:tav tm="0">
                                          <p:val>
                                            <p:strVal val="#ppt_x-.2"/>
                                          </p:val>
                                        </p:tav>
                                        <p:tav tm="100000">
                                          <p:val>
                                            <p:strVal val="#ppt_x"/>
                                          </p:val>
                                        </p:tav>
                                      </p:tavLst>
                                    </p:anim>
                                    <p:anim calcmode="lin" valueType="num">
                                      <p:cBhvr>
                                        <p:cTn id="8" dur="1000" fill="hold"/>
                                        <p:tgtEl>
                                          <p:spTgt spid="2050"/>
                                        </p:tgtEl>
                                        <p:attrNameLst>
                                          <p:attrName>ppt_y</p:attrName>
                                        </p:attrNameLst>
                                      </p:cBhvr>
                                      <p:tavLst>
                                        <p:tav tm="0">
                                          <p:val>
                                            <p:strVal val="#ppt_y"/>
                                          </p:val>
                                        </p:tav>
                                        <p:tav tm="100000">
                                          <p:val>
                                            <p:strVal val="#ppt_y"/>
                                          </p:val>
                                        </p:tav>
                                      </p:tavLst>
                                    </p:anim>
                                    <p:animEffect transition="in" filter="wipe(right)" prLst="gradientSize: 0.1">
                                      <p:cBhvr>
                                        <p:cTn id="9"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62164CC-1AA8-0D69-0063-AFE769A2F283}"/>
            </a:ext>
          </a:extLst>
        </p:cNvPr>
        <p:cNvGrpSpPr/>
        <p:nvPr/>
      </p:nvGrpSpPr>
      <p:grpSpPr>
        <a:xfrm>
          <a:off x="0" y="0"/>
          <a:ext cx="0" cy="0"/>
          <a:chOff x="0" y="0"/>
          <a:chExt cx="0" cy="0"/>
        </a:xfrm>
      </p:grpSpPr>
      <p:pic>
        <p:nvPicPr>
          <p:cNvPr id="7" name="Рисунок 6">
            <a:extLst>
              <a:ext uri="{FF2B5EF4-FFF2-40B4-BE49-F238E27FC236}">
                <a16:creationId xmlns:a16="http://schemas.microsoft.com/office/drawing/2014/main" xmlns="" id="{EA6CFF1C-4F7C-544B-D112-12096BE45AD8}"/>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8" name="Прямоугольник 7">
            <a:extLst>
              <a:ext uri="{FF2B5EF4-FFF2-40B4-BE49-F238E27FC236}">
                <a16:creationId xmlns:a16="http://schemas.microsoft.com/office/drawing/2014/main" xmlns="" id="{F6B26E16-F07A-1D5A-AAB5-4875CF57641D}"/>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35409FE4-FF02-E463-24C1-5BA44337E5D9}"/>
              </a:ext>
            </a:extLst>
          </p:cNvPr>
          <p:cNvSpPr>
            <a:spLocks noGrp="1"/>
          </p:cNvSpPr>
          <p:nvPr>
            <p:ph type="title"/>
          </p:nvPr>
        </p:nvSpPr>
        <p:spPr>
          <a:xfrm>
            <a:off x="899592" y="180020"/>
            <a:ext cx="7772400" cy="648071"/>
          </a:xfrm>
        </p:spPr>
        <p:txBody>
          <a:bodyPr/>
          <a:lstStyle/>
          <a:p>
            <a:pPr algn="ctr"/>
            <a:r>
              <a:rPr lang="ru-RU" sz="2800" dirty="0"/>
              <a:t>Поколения в </a:t>
            </a:r>
            <a:r>
              <a:rPr lang="ru-RU" sz="2800" dirty="0" err="1"/>
              <a:t>россии</a:t>
            </a:r>
            <a:endParaRPr lang="ru-RU" sz="900" dirty="0"/>
          </a:p>
        </p:txBody>
      </p:sp>
      <p:sp>
        <p:nvSpPr>
          <p:cNvPr id="3" name="Текст 2">
            <a:extLst>
              <a:ext uri="{FF2B5EF4-FFF2-40B4-BE49-F238E27FC236}">
                <a16:creationId xmlns:a16="http://schemas.microsoft.com/office/drawing/2014/main" xmlns="" id="{D30B1ECA-F81F-67C7-333C-6A1431B2BC67}"/>
              </a:ext>
            </a:extLst>
          </p:cNvPr>
          <p:cNvSpPr>
            <a:spLocks noGrp="1"/>
          </p:cNvSpPr>
          <p:nvPr>
            <p:ph type="body" idx="1"/>
          </p:nvPr>
        </p:nvSpPr>
        <p:spPr>
          <a:xfrm>
            <a:off x="1187624" y="764704"/>
            <a:ext cx="7772400" cy="5832648"/>
          </a:xfrm>
        </p:spPr>
        <p:txBody>
          <a:bodyPr anchor="t" anchorCtr="0"/>
          <a:lstStyle/>
          <a:p>
            <a:pPr marL="457200" indent="-457200" algn="ctr">
              <a:buFont typeface="Arial" panose="020B0604020202020204" pitchFamily="34" charset="0"/>
              <a:buChar char="•"/>
            </a:pPr>
            <a:r>
              <a:rPr lang="ru-RU" sz="2800" b="1" dirty="0"/>
              <a:t>Молчаливое поколение </a:t>
            </a:r>
            <a:endParaRPr lang="en-US" sz="2800" b="1" dirty="0"/>
          </a:p>
          <a:p>
            <a:pPr algn="ctr"/>
            <a:r>
              <a:rPr lang="ru-RU" sz="2800" dirty="0"/>
              <a:t>(1923 – 1943)</a:t>
            </a:r>
          </a:p>
          <a:p>
            <a:pPr marL="457200" indent="-457200" algn="ctr">
              <a:buFont typeface="Arial" panose="020B0604020202020204" pitchFamily="34" charset="0"/>
              <a:buChar char="•"/>
            </a:pPr>
            <a:r>
              <a:rPr lang="ru-RU" sz="2800" b="1" i="1" dirty="0"/>
              <a:t>Поколение Бэби-бумеров </a:t>
            </a:r>
            <a:endParaRPr lang="en-US" sz="2800" b="1" i="1" dirty="0"/>
          </a:p>
          <a:p>
            <a:pPr algn="ctr"/>
            <a:r>
              <a:rPr lang="ru-RU" sz="2800" i="1" dirty="0"/>
              <a:t>(1943 – 1963)</a:t>
            </a:r>
          </a:p>
          <a:p>
            <a:pPr marL="457200" indent="-457200" algn="ctr">
              <a:buFont typeface="Arial" panose="020B0604020202020204" pitchFamily="34" charset="0"/>
              <a:buChar char="•"/>
            </a:pPr>
            <a:r>
              <a:rPr lang="ru-RU" sz="2800" b="1" i="1" dirty="0"/>
              <a:t>Поколение Х, или Неизвестное поколение </a:t>
            </a:r>
            <a:endParaRPr lang="en-US" sz="2800" b="1" i="1" dirty="0"/>
          </a:p>
          <a:p>
            <a:pPr algn="ctr"/>
            <a:r>
              <a:rPr lang="ru-RU" sz="2800" i="1" dirty="0"/>
              <a:t>(1963 – 1984)</a:t>
            </a:r>
          </a:p>
          <a:p>
            <a:pPr marL="457200" indent="-457200" algn="ctr">
              <a:buFont typeface="Arial" panose="020B0604020202020204" pitchFamily="34" charset="0"/>
              <a:buChar char="•"/>
            </a:pPr>
            <a:r>
              <a:rPr lang="ru-RU" sz="2800" b="1" i="1" dirty="0"/>
              <a:t>Поколение </a:t>
            </a:r>
            <a:r>
              <a:rPr lang="en-US" sz="2800" b="1" i="1" dirty="0"/>
              <a:t>Y</a:t>
            </a:r>
            <a:r>
              <a:rPr lang="ru-RU" sz="2800" b="1" i="1" dirty="0"/>
              <a:t>, или Поколение Миллениум </a:t>
            </a:r>
            <a:endParaRPr lang="en-US" sz="2800" b="1" i="1" dirty="0"/>
          </a:p>
          <a:p>
            <a:pPr algn="ctr"/>
            <a:r>
              <a:rPr lang="ru-RU" sz="2800" i="1" dirty="0"/>
              <a:t>(1984 – 2000)</a:t>
            </a:r>
          </a:p>
          <a:p>
            <a:pPr marL="457200" indent="-457200" algn="ctr">
              <a:buFont typeface="Arial" panose="020B0604020202020204" pitchFamily="34" charset="0"/>
              <a:buChar char="•"/>
            </a:pPr>
            <a:r>
              <a:rPr lang="ru-RU" sz="2800" b="1" i="1" dirty="0"/>
              <a:t>Поколение </a:t>
            </a:r>
            <a:r>
              <a:rPr lang="en-US" sz="2800" b="1" i="1" dirty="0"/>
              <a:t>Z </a:t>
            </a:r>
          </a:p>
          <a:p>
            <a:pPr algn="ctr"/>
            <a:r>
              <a:rPr lang="en-US" sz="2800" i="1" dirty="0"/>
              <a:t>(c 2000)</a:t>
            </a:r>
            <a:endParaRPr lang="ru-RU" i="1" dirty="0"/>
          </a:p>
          <a:p>
            <a:pPr algn="just"/>
            <a:endParaRPr lang="ru-RU" sz="1200" i="1" dirty="0"/>
          </a:p>
        </p:txBody>
      </p:sp>
    </p:spTree>
    <p:extLst>
      <p:ext uri="{BB962C8B-B14F-4D97-AF65-F5344CB8AC3E}">
        <p14:creationId xmlns:p14="http://schemas.microsoft.com/office/powerpoint/2010/main" val="4030374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62164CC-1AA8-0D69-0063-AFE769A2F283}"/>
            </a:ext>
          </a:extLst>
        </p:cNvPr>
        <p:cNvGrpSpPr/>
        <p:nvPr/>
      </p:nvGrpSpPr>
      <p:grpSpPr>
        <a:xfrm>
          <a:off x="0" y="0"/>
          <a:ext cx="0" cy="0"/>
          <a:chOff x="0" y="0"/>
          <a:chExt cx="0" cy="0"/>
        </a:xfrm>
      </p:grpSpPr>
      <p:pic>
        <p:nvPicPr>
          <p:cNvPr id="7" name="Рисунок 6">
            <a:extLst>
              <a:ext uri="{FF2B5EF4-FFF2-40B4-BE49-F238E27FC236}">
                <a16:creationId xmlns:a16="http://schemas.microsoft.com/office/drawing/2014/main" xmlns="" id="{EA6CFF1C-4F7C-544B-D112-12096BE45AD8}"/>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8" name="Прямоугольник 7">
            <a:extLst>
              <a:ext uri="{FF2B5EF4-FFF2-40B4-BE49-F238E27FC236}">
                <a16:creationId xmlns:a16="http://schemas.microsoft.com/office/drawing/2014/main" xmlns="" id="{F6B26E16-F07A-1D5A-AAB5-4875CF57641D}"/>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35409FE4-FF02-E463-24C1-5BA44337E5D9}"/>
              </a:ext>
            </a:extLst>
          </p:cNvPr>
          <p:cNvSpPr>
            <a:spLocks noGrp="1"/>
          </p:cNvSpPr>
          <p:nvPr>
            <p:ph type="title"/>
          </p:nvPr>
        </p:nvSpPr>
        <p:spPr>
          <a:xfrm>
            <a:off x="899592" y="180020"/>
            <a:ext cx="7772400" cy="648071"/>
          </a:xfrm>
        </p:spPr>
        <p:txBody>
          <a:bodyPr/>
          <a:lstStyle/>
          <a:p>
            <a:pPr algn="ctr"/>
            <a:r>
              <a:rPr lang="ru-RU" sz="2800" dirty="0"/>
              <a:t>Поколения в </a:t>
            </a:r>
            <a:r>
              <a:rPr lang="ru-RU" sz="2800" dirty="0" err="1"/>
              <a:t>россии</a:t>
            </a:r>
            <a:endParaRPr lang="ru-RU" sz="900" dirty="0"/>
          </a:p>
        </p:txBody>
      </p:sp>
      <p:sp>
        <p:nvSpPr>
          <p:cNvPr id="3" name="Текст 2">
            <a:extLst>
              <a:ext uri="{FF2B5EF4-FFF2-40B4-BE49-F238E27FC236}">
                <a16:creationId xmlns:a16="http://schemas.microsoft.com/office/drawing/2014/main" xmlns="" id="{D30B1ECA-F81F-67C7-333C-6A1431B2BC67}"/>
              </a:ext>
            </a:extLst>
          </p:cNvPr>
          <p:cNvSpPr>
            <a:spLocks noGrp="1"/>
          </p:cNvSpPr>
          <p:nvPr>
            <p:ph type="body" idx="1"/>
          </p:nvPr>
        </p:nvSpPr>
        <p:spPr>
          <a:xfrm>
            <a:off x="1043608" y="764704"/>
            <a:ext cx="7916416" cy="5832648"/>
          </a:xfrm>
        </p:spPr>
        <p:txBody>
          <a:bodyPr anchor="t" anchorCtr="0"/>
          <a:lstStyle/>
          <a:p>
            <a:pPr marL="457200" indent="-457200" algn="ctr">
              <a:buFont typeface="Arial" panose="020B0604020202020204" pitchFamily="34" charset="0"/>
              <a:buChar char="•"/>
            </a:pPr>
            <a:r>
              <a:rPr lang="ru-RU" sz="2800" b="1" dirty="0"/>
              <a:t>Молчаливое поколение </a:t>
            </a:r>
            <a:endParaRPr lang="en-US" sz="2800" b="1" dirty="0"/>
          </a:p>
          <a:p>
            <a:pPr algn="ctr"/>
            <a:r>
              <a:rPr lang="ru-RU" sz="2800" dirty="0"/>
              <a:t>(1923 – 1943)</a:t>
            </a:r>
          </a:p>
          <a:p>
            <a:pPr algn="l"/>
            <a:endParaRPr lang="ru-RU" sz="1800" b="0" i="0" u="none" strike="noStrike" baseline="0" dirty="0">
              <a:solidFill>
                <a:srgbClr val="000000"/>
              </a:solidFill>
              <a:latin typeface="Arial" panose="020B0604020202020204" pitchFamily="34" charset="0"/>
            </a:endParaRPr>
          </a:p>
          <a:p>
            <a:r>
              <a:rPr lang="ru-RU" sz="2800" b="0" i="0" u="none" strike="noStrike" baseline="0" dirty="0">
                <a:solidFill>
                  <a:srgbClr val="003265"/>
                </a:solidFill>
                <a:latin typeface="Arial" panose="020B0604020202020204" pitchFamily="34" charset="0"/>
              </a:rPr>
              <a:t>Ценности данного поколения сформированы под влиянием следующих событий: сталинские репрессии, Вторая мировая война, восстановление разрушенной страны, открытие антибиотиков. </a:t>
            </a:r>
          </a:p>
          <a:p>
            <a:r>
              <a:rPr lang="ru-RU" sz="2800" b="0" i="0" u="none" strike="noStrike" baseline="0" dirty="0">
                <a:solidFill>
                  <a:srgbClr val="003265"/>
                </a:solidFill>
                <a:latin typeface="Arial" panose="020B0604020202020204" pitchFamily="34" charset="0"/>
              </a:rPr>
              <a:t>Свойственны такие ценности, как преданность, честь, терпение, следование правилам, законам, почет власти, уважение к статусу и должности </a:t>
            </a:r>
          </a:p>
          <a:p>
            <a:pPr algn="just"/>
            <a:endParaRPr lang="ru-RU" sz="1200" i="1" dirty="0"/>
          </a:p>
        </p:txBody>
      </p:sp>
    </p:spTree>
    <p:extLst>
      <p:ext uri="{BB962C8B-B14F-4D97-AF65-F5344CB8AC3E}">
        <p14:creationId xmlns:p14="http://schemas.microsoft.com/office/powerpoint/2010/main" val="1443991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62164CC-1AA8-0D69-0063-AFE769A2F283}"/>
            </a:ext>
          </a:extLst>
        </p:cNvPr>
        <p:cNvGrpSpPr/>
        <p:nvPr/>
      </p:nvGrpSpPr>
      <p:grpSpPr>
        <a:xfrm>
          <a:off x="0" y="0"/>
          <a:ext cx="0" cy="0"/>
          <a:chOff x="0" y="0"/>
          <a:chExt cx="0" cy="0"/>
        </a:xfrm>
      </p:grpSpPr>
      <p:pic>
        <p:nvPicPr>
          <p:cNvPr id="7" name="Рисунок 6">
            <a:extLst>
              <a:ext uri="{FF2B5EF4-FFF2-40B4-BE49-F238E27FC236}">
                <a16:creationId xmlns:a16="http://schemas.microsoft.com/office/drawing/2014/main" xmlns="" id="{EA6CFF1C-4F7C-544B-D112-12096BE45AD8}"/>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8" name="Прямоугольник 7">
            <a:extLst>
              <a:ext uri="{FF2B5EF4-FFF2-40B4-BE49-F238E27FC236}">
                <a16:creationId xmlns:a16="http://schemas.microsoft.com/office/drawing/2014/main" xmlns="" id="{F6B26E16-F07A-1D5A-AAB5-4875CF57641D}"/>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35409FE4-FF02-E463-24C1-5BA44337E5D9}"/>
              </a:ext>
            </a:extLst>
          </p:cNvPr>
          <p:cNvSpPr>
            <a:spLocks noGrp="1"/>
          </p:cNvSpPr>
          <p:nvPr>
            <p:ph type="title"/>
          </p:nvPr>
        </p:nvSpPr>
        <p:spPr>
          <a:xfrm>
            <a:off x="899592" y="180020"/>
            <a:ext cx="7772400" cy="648071"/>
          </a:xfrm>
        </p:spPr>
        <p:txBody>
          <a:bodyPr/>
          <a:lstStyle/>
          <a:p>
            <a:pPr algn="ctr"/>
            <a:r>
              <a:rPr lang="ru-RU" sz="2800" dirty="0"/>
              <a:t>Поколения в </a:t>
            </a:r>
            <a:r>
              <a:rPr lang="ru-RU" sz="2800" dirty="0" err="1"/>
              <a:t>россии</a:t>
            </a:r>
            <a:endParaRPr lang="ru-RU" sz="900" dirty="0"/>
          </a:p>
        </p:txBody>
      </p:sp>
      <p:sp>
        <p:nvSpPr>
          <p:cNvPr id="3" name="Текст 2">
            <a:extLst>
              <a:ext uri="{FF2B5EF4-FFF2-40B4-BE49-F238E27FC236}">
                <a16:creationId xmlns:a16="http://schemas.microsoft.com/office/drawing/2014/main" xmlns="" id="{D30B1ECA-F81F-67C7-333C-6A1431B2BC67}"/>
              </a:ext>
            </a:extLst>
          </p:cNvPr>
          <p:cNvSpPr>
            <a:spLocks noGrp="1"/>
          </p:cNvSpPr>
          <p:nvPr>
            <p:ph type="body" idx="1"/>
          </p:nvPr>
        </p:nvSpPr>
        <p:spPr>
          <a:xfrm>
            <a:off x="1187624" y="764704"/>
            <a:ext cx="7772400" cy="5832648"/>
          </a:xfrm>
        </p:spPr>
        <p:txBody>
          <a:bodyPr anchor="t" anchorCtr="0"/>
          <a:lstStyle/>
          <a:p>
            <a:pPr marL="457200" indent="-457200" algn="ctr">
              <a:buFont typeface="Arial" panose="020B0604020202020204" pitchFamily="34" charset="0"/>
              <a:buChar char="•"/>
            </a:pPr>
            <a:r>
              <a:rPr lang="ru-RU" sz="2800" b="1" i="1" dirty="0"/>
              <a:t>Поколение Бэби-бумеров </a:t>
            </a:r>
            <a:endParaRPr lang="en-US" sz="2800" b="1" i="1" dirty="0"/>
          </a:p>
          <a:p>
            <a:pPr algn="ctr"/>
            <a:r>
              <a:rPr lang="ru-RU" sz="2800" i="1" dirty="0"/>
              <a:t>(1943 – 1963)</a:t>
            </a:r>
          </a:p>
          <a:p>
            <a:pPr algn="l"/>
            <a:endParaRPr lang="ru-RU" sz="1800" b="0" i="0" u="none" strike="noStrike" baseline="0" dirty="0">
              <a:solidFill>
                <a:srgbClr val="000000"/>
              </a:solidFill>
              <a:latin typeface="Arial" panose="020B0604020202020204" pitchFamily="34" charset="0"/>
            </a:endParaRPr>
          </a:p>
          <a:p>
            <a:r>
              <a:rPr lang="ru-RU" b="0" i="0" u="none" strike="noStrike" baseline="0" dirty="0">
                <a:solidFill>
                  <a:srgbClr val="003265"/>
                </a:solidFill>
                <a:latin typeface="Arial" panose="020B0604020202020204" pitchFamily="34" charset="0"/>
              </a:rPr>
              <a:t>Ценности данного поколения сформированы под влиянием следующих событий: советская «оттепель», покорение космоса, СССР —мировая супердержава, «холодная война», первые пластические операции, создание противозачаточных таблеток, гарантированность медицинского обслуживания. Свойственны такие ценности, как жизнелюбие, личностное развитие, культ вознаграждения, культ молодости командный дух </a:t>
            </a:r>
          </a:p>
          <a:p>
            <a:pPr algn="l"/>
            <a:endParaRPr lang="ru-RU" sz="1800" b="0" i="0" u="none" strike="noStrike" baseline="0" dirty="0">
              <a:solidFill>
                <a:srgbClr val="000000"/>
              </a:solidFill>
              <a:latin typeface="Arial" panose="020B0604020202020204" pitchFamily="34" charset="0"/>
            </a:endParaRPr>
          </a:p>
          <a:p>
            <a:r>
              <a:rPr lang="ru-RU" sz="1800" b="0" i="0" u="none" strike="noStrike" baseline="0" dirty="0">
                <a:solidFill>
                  <a:srgbClr val="003265"/>
                </a:solidFill>
                <a:latin typeface="Arial" panose="020B0604020202020204" pitchFamily="34" charset="0"/>
              </a:rPr>
              <a:t>Эксперты утверждают, что большинство бэби-бумеров сегодня являются руководителями. Они не ищут работу, а переходят в другие компании по рекомендации. Им важна стабильность, комфортные условия труда. Они готовы работать на одном предприятии до конца своей трудовой деятельности </a:t>
            </a:r>
          </a:p>
          <a:p>
            <a:pPr algn="just"/>
            <a:endParaRPr lang="ru-RU" sz="1200" i="1" dirty="0"/>
          </a:p>
        </p:txBody>
      </p:sp>
    </p:spTree>
    <p:extLst>
      <p:ext uri="{BB962C8B-B14F-4D97-AF65-F5344CB8AC3E}">
        <p14:creationId xmlns:p14="http://schemas.microsoft.com/office/powerpoint/2010/main" val="2215388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62164CC-1AA8-0D69-0063-AFE769A2F283}"/>
            </a:ext>
          </a:extLst>
        </p:cNvPr>
        <p:cNvGrpSpPr/>
        <p:nvPr/>
      </p:nvGrpSpPr>
      <p:grpSpPr>
        <a:xfrm>
          <a:off x="0" y="0"/>
          <a:ext cx="0" cy="0"/>
          <a:chOff x="0" y="0"/>
          <a:chExt cx="0" cy="0"/>
        </a:xfrm>
      </p:grpSpPr>
      <p:pic>
        <p:nvPicPr>
          <p:cNvPr id="7" name="Рисунок 6">
            <a:extLst>
              <a:ext uri="{FF2B5EF4-FFF2-40B4-BE49-F238E27FC236}">
                <a16:creationId xmlns:a16="http://schemas.microsoft.com/office/drawing/2014/main" xmlns="" id="{EA6CFF1C-4F7C-544B-D112-12096BE45AD8}"/>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8" name="Прямоугольник 7">
            <a:extLst>
              <a:ext uri="{FF2B5EF4-FFF2-40B4-BE49-F238E27FC236}">
                <a16:creationId xmlns:a16="http://schemas.microsoft.com/office/drawing/2014/main" xmlns="" id="{F6B26E16-F07A-1D5A-AAB5-4875CF57641D}"/>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35409FE4-FF02-E463-24C1-5BA44337E5D9}"/>
              </a:ext>
            </a:extLst>
          </p:cNvPr>
          <p:cNvSpPr>
            <a:spLocks noGrp="1"/>
          </p:cNvSpPr>
          <p:nvPr>
            <p:ph type="title"/>
          </p:nvPr>
        </p:nvSpPr>
        <p:spPr>
          <a:xfrm>
            <a:off x="899592" y="180020"/>
            <a:ext cx="7772400" cy="648071"/>
          </a:xfrm>
        </p:spPr>
        <p:txBody>
          <a:bodyPr/>
          <a:lstStyle/>
          <a:p>
            <a:pPr algn="ctr"/>
            <a:r>
              <a:rPr lang="ru-RU" sz="2800" dirty="0"/>
              <a:t>Поколения в </a:t>
            </a:r>
            <a:r>
              <a:rPr lang="ru-RU" sz="2800" dirty="0" err="1"/>
              <a:t>россии</a:t>
            </a:r>
            <a:endParaRPr lang="ru-RU" sz="900" dirty="0"/>
          </a:p>
        </p:txBody>
      </p:sp>
      <p:sp>
        <p:nvSpPr>
          <p:cNvPr id="3" name="Текст 2">
            <a:extLst>
              <a:ext uri="{FF2B5EF4-FFF2-40B4-BE49-F238E27FC236}">
                <a16:creationId xmlns:a16="http://schemas.microsoft.com/office/drawing/2014/main" xmlns="" id="{D30B1ECA-F81F-67C7-333C-6A1431B2BC67}"/>
              </a:ext>
            </a:extLst>
          </p:cNvPr>
          <p:cNvSpPr>
            <a:spLocks noGrp="1"/>
          </p:cNvSpPr>
          <p:nvPr>
            <p:ph type="body" idx="1"/>
          </p:nvPr>
        </p:nvSpPr>
        <p:spPr>
          <a:xfrm>
            <a:off x="1187624" y="764704"/>
            <a:ext cx="7772400" cy="5832648"/>
          </a:xfrm>
        </p:spPr>
        <p:txBody>
          <a:bodyPr anchor="t" anchorCtr="0"/>
          <a:lstStyle/>
          <a:p>
            <a:pPr marL="457200" indent="-457200" algn="ctr">
              <a:buFont typeface="Arial" panose="020B0604020202020204" pitchFamily="34" charset="0"/>
              <a:buChar char="•"/>
            </a:pPr>
            <a:r>
              <a:rPr lang="ru-RU" sz="2800" b="1" i="1" dirty="0"/>
              <a:t>Поколение Х, или Неизвестное поколение </a:t>
            </a:r>
            <a:endParaRPr lang="en-US" sz="2800" b="1" i="1" dirty="0"/>
          </a:p>
          <a:p>
            <a:pPr algn="ctr"/>
            <a:r>
              <a:rPr lang="ru-RU" sz="2800" i="1" dirty="0"/>
              <a:t>(1963 – 1984)</a:t>
            </a:r>
          </a:p>
          <a:p>
            <a:pPr algn="l"/>
            <a:endParaRPr lang="ru-RU" sz="1800" b="0" i="0" u="none" strike="noStrike" baseline="0" dirty="0">
              <a:solidFill>
                <a:srgbClr val="000000"/>
              </a:solidFill>
              <a:latin typeface="Arial" panose="020B0604020202020204" pitchFamily="34" charset="0"/>
            </a:endParaRPr>
          </a:p>
          <a:p>
            <a:r>
              <a:rPr lang="ru-RU" b="0" i="0" u="none" strike="noStrike" baseline="0" dirty="0">
                <a:solidFill>
                  <a:srgbClr val="003265"/>
                </a:solidFill>
                <a:latin typeface="Arial" panose="020B0604020202020204" pitchFamily="34" charset="0"/>
              </a:rPr>
              <a:t>Ценности данного поколения сформированы под влиянием следующих событий: продолжение «холодной войны», перестройка, «лихие 90-е», СПИД, наркотики, война в Афганистане. </a:t>
            </a:r>
          </a:p>
          <a:p>
            <a:endParaRPr lang="ru-RU" sz="1800" b="0" i="0" u="none" strike="noStrike" baseline="0" dirty="0">
              <a:solidFill>
                <a:srgbClr val="003265"/>
              </a:solidFill>
              <a:latin typeface="Arial" panose="020B0604020202020204" pitchFamily="34" charset="0"/>
            </a:endParaRPr>
          </a:p>
          <a:p>
            <a:r>
              <a:rPr lang="ru-RU" sz="1800" b="0" i="0" u="none" strike="noStrike" baseline="0" dirty="0">
                <a:solidFill>
                  <a:srgbClr val="003265"/>
                </a:solidFill>
                <a:latin typeface="Arial" panose="020B0604020202020204" pitchFamily="34" charset="0"/>
              </a:rPr>
              <a:t>Свойственны такие ценности, как готовность к изменениям, свобода выбора, глобальная информированность, техническая грамотность, индивидуализм, стремление учиться в течение всей жизни, неформальность взглядов, прагматизм, вера в себя, равноправие полов.</a:t>
            </a:r>
          </a:p>
          <a:p>
            <a:r>
              <a:rPr lang="ru-RU" sz="1800" b="0" i="0" u="none" strike="noStrike" baseline="0" dirty="0">
                <a:solidFill>
                  <a:srgbClr val="003265"/>
                </a:solidFill>
                <a:latin typeface="Arial" panose="020B0604020202020204" pitchFamily="34" charset="0"/>
              </a:rPr>
              <a:t>Эксперты отмечают, что у данного поколения присутствуют такие профессиональные черты, как самостоятельность, собранность и ориентация на командные ценности. </a:t>
            </a:r>
          </a:p>
          <a:p>
            <a:endParaRPr lang="ru-RU" sz="1800" b="0" i="0" u="none" strike="noStrike" baseline="0" dirty="0">
              <a:solidFill>
                <a:srgbClr val="003265"/>
              </a:solidFill>
              <a:latin typeface="Arial" panose="020B0604020202020204" pitchFamily="34" charset="0"/>
            </a:endParaRPr>
          </a:p>
          <a:p>
            <a:r>
              <a:rPr lang="ru-RU" sz="1800" b="1" i="0" u="none" strike="noStrike" baseline="0" dirty="0">
                <a:solidFill>
                  <a:srgbClr val="FFFFFF"/>
                </a:solidFill>
                <a:latin typeface="Arial" panose="020B0604020202020204" pitchFamily="34" charset="0"/>
              </a:rPr>
              <a:t>26 </a:t>
            </a:r>
            <a:endParaRPr lang="ru-RU" sz="1800" b="0" i="0" u="none" strike="noStrike" baseline="0" dirty="0">
              <a:solidFill>
                <a:srgbClr val="003265"/>
              </a:solidFill>
              <a:latin typeface="Arial" panose="020B0604020202020204" pitchFamily="34" charset="0"/>
            </a:endParaRPr>
          </a:p>
        </p:txBody>
      </p:sp>
    </p:spTree>
    <p:extLst>
      <p:ext uri="{BB962C8B-B14F-4D97-AF65-F5344CB8AC3E}">
        <p14:creationId xmlns:p14="http://schemas.microsoft.com/office/powerpoint/2010/main" val="2293276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62164CC-1AA8-0D69-0063-AFE769A2F283}"/>
            </a:ext>
          </a:extLst>
        </p:cNvPr>
        <p:cNvGrpSpPr/>
        <p:nvPr/>
      </p:nvGrpSpPr>
      <p:grpSpPr>
        <a:xfrm>
          <a:off x="0" y="0"/>
          <a:ext cx="0" cy="0"/>
          <a:chOff x="0" y="0"/>
          <a:chExt cx="0" cy="0"/>
        </a:xfrm>
      </p:grpSpPr>
      <p:pic>
        <p:nvPicPr>
          <p:cNvPr id="7" name="Рисунок 6">
            <a:extLst>
              <a:ext uri="{FF2B5EF4-FFF2-40B4-BE49-F238E27FC236}">
                <a16:creationId xmlns:a16="http://schemas.microsoft.com/office/drawing/2014/main" xmlns="" id="{EA6CFF1C-4F7C-544B-D112-12096BE45AD8}"/>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8" name="Прямоугольник 7">
            <a:extLst>
              <a:ext uri="{FF2B5EF4-FFF2-40B4-BE49-F238E27FC236}">
                <a16:creationId xmlns:a16="http://schemas.microsoft.com/office/drawing/2014/main" xmlns="" id="{F6B26E16-F07A-1D5A-AAB5-4875CF57641D}"/>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35409FE4-FF02-E463-24C1-5BA44337E5D9}"/>
              </a:ext>
            </a:extLst>
          </p:cNvPr>
          <p:cNvSpPr>
            <a:spLocks noGrp="1"/>
          </p:cNvSpPr>
          <p:nvPr>
            <p:ph type="title"/>
          </p:nvPr>
        </p:nvSpPr>
        <p:spPr>
          <a:xfrm>
            <a:off x="899592" y="180020"/>
            <a:ext cx="7772400" cy="648071"/>
          </a:xfrm>
        </p:spPr>
        <p:txBody>
          <a:bodyPr/>
          <a:lstStyle/>
          <a:p>
            <a:pPr algn="ctr"/>
            <a:r>
              <a:rPr lang="ru-RU" sz="2800" dirty="0"/>
              <a:t>Поколения в России</a:t>
            </a:r>
            <a:endParaRPr lang="ru-RU" sz="900" dirty="0"/>
          </a:p>
        </p:txBody>
      </p:sp>
      <p:sp>
        <p:nvSpPr>
          <p:cNvPr id="3" name="Текст 2">
            <a:extLst>
              <a:ext uri="{FF2B5EF4-FFF2-40B4-BE49-F238E27FC236}">
                <a16:creationId xmlns:a16="http://schemas.microsoft.com/office/drawing/2014/main" xmlns="" id="{D30B1ECA-F81F-67C7-333C-6A1431B2BC67}"/>
              </a:ext>
            </a:extLst>
          </p:cNvPr>
          <p:cNvSpPr>
            <a:spLocks noGrp="1"/>
          </p:cNvSpPr>
          <p:nvPr>
            <p:ph type="body" idx="1"/>
          </p:nvPr>
        </p:nvSpPr>
        <p:spPr>
          <a:xfrm>
            <a:off x="1187624" y="764704"/>
            <a:ext cx="7772400" cy="5832648"/>
          </a:xfrm>
        </p:spPr>
        <p:txBody>
          <a:bodyPr anchor="t" anchorCtr="0"/>
          <a:lstStyle/>
          <a:p>
            <a:pPr marL="457200" indent="-457200" algn="ctr">
              <a:buFont typeface="Arial" panose="020B0604020202020204" pitchFamily="34" charset="0"/>
              <a:buChar char="•"/>
            </a:pPr>
            <a:r>
              <a:rPr lang="ru-RU" sz="2800" b="1" i="1" dirty="0"/>
              <a:t>Поколение </a:t>
            </a:r>
            <a:r>
              <a:rPr lang="en-US" sz="2800" b="1" i="1" dirty="0"/>
              <a:t>Y</a:t>
            </a:r>
            <a:r>
              <a:rPr lang="ru-RU" sz="2800" b="1" i="1" dirty="0"/>
              <a:t>, или Поколение Миллениум </a:t>
            </a:r>
            <a:endParaRPr lang="en-US" sz="2800" b="1" i="1" dirty="0"/>
          </a:p>
          <a:p>
            <a:pPr algn="ctr"/>
            <a:r>
              <a:rPr lang="ru-RU" sz="2800" i="1" dirty="0"/>
              <a:t>(1984 – 2000)</a:t>
            </a:r>
          </a:p>
          <a:p>
            <a:pPr algn="l"/>
            <a:endParaRPr lang="ru-RU" sz="1800" b="0" i="0" u="none" strike="noStrike" baseline="0" dirty="0">
              <a:solidFill>
                <a:srgbClr val="000000"/>
              </a:solidFill>
              <a:latin typeface="Arial" panose="020B0604020202020204" pitchFamily="34" charset="0"/>
            </a:endParaRPr>
          </a:p>
          <a:p>
            <a:r>
              <a:rPr lang="ru-RU" sz="1800" b="0" i="0" u="none" strike="noStrike" baseline="0" dirty="0">
                <a:solidFill>
                  <a:srgbClr val="003265"/>
                </a:solidFill>
                <a:latin typeface="Arial" panose="020B0604020202020204" pitchFamily="34" charset="0"/>
              </a:rPr>
              <a:t>Ценности данного поколения сформированы под влиянием следующих событий: распад СССР, теракты и военные конфликты, атипичная пневмония, развитие интернета и мобильной связи, социальных сетей, компьютерных технологий, видеоигр. Их ценности: свобода, </a:t>
            </a:r>
            <a:r>
              <a:rPr lang="ru-RU" sz="1800" b="0" i="0" u="none" strike="noStrike" baseline="0" dirty="0" err="1">
                <a:solidFill>
                  <a:srgbClr val="003265"/>
                </a:solidFill>
                <a:latin typeface="Arial" panose="020B0604020202020204" pitchFamily="34" charset="0"/>
              </a:rPr>
              <a:t>fun</a:t>
            </a:r>
            <a:r>
              <a:rPr lang="ru-RU" sz="1800" b="0" i="0" u="none" strike="noStrike" baseline="0" dirty="0">
                <a:solidFill>
                  <a:srgbClr val="003265"/>
                </a:solidFill>
                <a:latin typeface="Arial" panose="020B0604020202020204" pitchFamily="34" charset="0"/>
              </a:rPr>
              <a:t> (веселье), а также такие понятия, как гражданский долг, мораль и ответственность (но при этом психологи отмечают некоторую наивность данного поколения). </a:t>
            </a:r>
          </a:p>
          <a:p>
            <a:pPr algn="l"/>
            <a:endParaRPr lang="ru-RU" sz="1800" b="0" i="0" u="none" strike="noStrike" baseline="0" dirty="0">
              <a:solidFill>
                <a:srgbClr val="000000"/>
              </a:solidFill>
              <a:latin typeface="Arial" panose="020B0604020202020204" pitchFamily="34" charset="0"/>
            </a:endParaRPr>
          </a:p>
          <a:p>
            <a:r>
              <a:rPr lang="ru-RU" sz="1800" b="0" i="0" u="none" strike="noStrike" baseline="0" dirty="0">
                <a:solidFill>
                  <a:srgbClr val="003265"/>
                </a:solidFill>
                <a:latin typeface="Arial" panose="020B0604020202020204" pitchFamily="34" charset="0"/>
              </a:rPr>
              <a:t>На первое место для поколения Y выходит скорое вознаграждение, они сосредоточены на собственной личности, считаются одиночками. В силу доступности информации молодежь поколения Y легко меняет работу. Для них характерно стремление к действию, чтобы достичь результатов работы как можно быстрее </a:t>
            </a:r>
          </a:p>
          <a:p>
            <a:endParaRPr lang="ru-RU" sz="1800" b="0" i="0" u="none" strike="noStrike" baseline="0" dirty="0">
              <a:solidFill>
                <a:srgbClr val="003265"/>
              </a:solidFill>
              <a:latin typeface="Arial" panose="020B0604020202020204" pitchFamily="34" charset="0"/>
            </a:endParaRPr>
          </a:p>
          <a:p>
            <a:r>
              <a:rPr lang="ru-RU" sz="1800" b="1" i="0" u="none" strike="noStrike" baseline="0" dirty="0">
                <a:solidFill>
                  <a:srgbClr val="FFFFFF"/>
                </a:solidFill>
                <a:latin typeface="Arial" panose="020B0604020202020204" pitchFamily="34" charset="0"/>
              </a:rPr>
              <a:t>28 </a:t>
            </a:r>
            <a:endParaRPr lang="ru-RU" sz="1200" i="1" dirty="0"/>
          </a:p>
        </p:txBody>
      </p:sp>
    </p:spTree>
    <p:extLst>
      <p:ext uri="{BB962C8B-B14F-4D97-AF65-F5344CB8AC3E}">
        <p14:creationId xmlns:p14="http://schemas.microsoft.com/office/powerpoint/2010/main" val="14101446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A9058F7-2EFF-B8DD-6645-8D7ABF69E520}"/>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669BC5BC-F9CD-936D-E24E-FD2DB3C01667}"/>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6" name="Заголовок 5">
            <a:extLst>
              <a:ext uri="{FF2B5EF4-FFF2-40B4-BE49-F238E27FC236}">
                <a16:creationId xmlns:a16="http://schemas.microsoft.com/office/drawing/2014/main" xmlns="" id="{76B49197-81F7-5E38-ABA7-5B71BC70FC90}"/>
              </a:ext>
            </a:extLst>
          </p:cNvPr>
          <p:cNvSpPr>
            <a:spLocks noGrp="1"/>
          </p:cNvSpPr>
          <p:nvPr>
            <p:ph type="title"/>
          </p:nvPr>
        </p:nvSpPr>
        <p:spPr>
          <a:xfrm>
            <a:off x="467544" y="2636912"/>
            <a:ext cx="9036496" cy="1143000"/>
          </a:xfrm>
        </p:spPr>
        <p:txBody>
          <a:bodyPr/>
          <a:lstStyle/>
          <a:p>
            <a:r>
              <a:rPr lang="en-US" sz="8000" b="1" dirty="0">
                <a:solidFill>
                  <a:srgbClr val="002060"/>
                </a:solidFill>
              </a:rPr>
              <a:t>b.nevolin@ya.ru</a:t>
            </a:r>
            <a:endParaRPr lang="ru-RU" sz="8000" dirty="0">
              <a:solidFill>
                <a:srgbClr val="002060"/>
              </a:solidFill>
            </a:endParaRPr>
          </a:p>
        </p:txBody>
      </p:sp>
      <p:pic>
        <p:nvPicPr>
          <p:cNvPr id="5" name="Рисунок 4">
            <a:extLst>
              <a:ext uri="{FF2B5EF4-FFF2-40B4-BE49-F238E27FC236}">
                <a16:creationId xmlns:a16="http://schemas.microsoft.com/office/drawing/2014/main" xmlns="" id="{F0BBD28F-AD56-4EF4-F975-F9F2405DCD7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68008" b="-3091"/>
          <a:stretch/>
        </p:blipFill>
        <p:spPr>
          <a:xfrm>
            <a:off x="7515532" y="5661248"/>
            <a:ext cx="1368152" cy="936872"/>
          </a:xfrm>
          <a:prstGeom prst="rect">
            <a:avLst/>
          </a:prstGeom>
        </p:spPr>
      </p:pic>
      <p:pic>
        <p:nvPicPr>
          <p:cNvPr id="3" name="Рисунок 2" descr="Изображение выглядит как текст, снимок экрана, линия, диаграмма&#10;&#10;Автоматически созданное описание">
            <a:extLst>
              <a:ext uri="{FF2B5EF4-FFF2-40B4-BE49-F238E27FC236}">
                <a16:creationId xmlns:a16="http://schemas.microsoft.com/office/drawing/2014/main" xmlns="" id="{A8EF7D80-0230-D988-C547-EB9EBE66C9F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617300978"/>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F0B05FD-CA13-EA26-2388-8D8C1B3943D6}"/>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8B6A7F87-5B9D-B710-C867-8C9690258294}"/>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6" name="Заголовок 5">
            <a:extLst>
              <a:ext uri="{FF2B5EF4-FFF2-40B4-BE49-F238E27FC236}">
                <a16:creationId xmlns:a16="http://schemas.microsoft.com/office/drawing/2014/main" xmlns="" id="{829842C1-6CC8-7925-6A12-942FC3B99BAB}"/>
              </a:ext>
            </a:extLst>
          </p:cNvPr>
          <p:cNvSpPr>
            <a:spLocks noGrp="1"/>
          </p:cNvSpPr>
          <p:nvPr>
            <p:ph type="title"/>
          </p:nvPr>
        </p:nvSpPr>
        <p:spPr>
          <a:xfrm>
            <a:off x="467544" y="2636912"/>
            <a:ext cx="9036496" cy="1143000"/>
          </a:xfrm>
        </p:spPr>
        <p:txBody>
          <a:bodyPr/>
          <a:lstStyle/>
          <a:p>
            <a:r>
              <a:rPr lang="en-US" sz="8000" b="1" dirty="0">
                <a:solidFill>
                  <a:srgbClr val="002060"/>
                </a:solidFill>
              </a:rPr>
              <a:t>b.nevolin@ya.ru</a:t>
            </a:r>
            <a:endParaRPr lang="ru-RU" sz="8000" dirty="0">
              <a:solidFill>
                <a:srgbClr val="002060"/>
              </a:solidFill>
            </a:endParaRPr>
          </a:p>
        </p:txBody>
      </p:sp>
      <p:pic>
        <p:nvPicPr>
          <p:cNvPr id="5" name="Рисунок 4">
            <a:extLst>
              <a:ext uri="{FF2B5EF4-FFF2-40B4-BE49-F238E27FC236}">
                <a16:creationId xmlns:a16="http://schemas.microsoft.com/office/drawing/2014/main" xmlns="" id="{6E313F25-479A-6207-B05E-9D6A5654B7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68008" b="-3091"/>
          <a:stretch/>
        </p:blipFill>
        <p:spPr>
          <a:xfrm>
            <a:off x="7515532" y="5661248"/>
            <a:ext cx="1368152" cy="936872"/>
          </a:xfrm>
          <a:prstGeom prst="rect">
            <a:avLst/>
          </a:prstGeom>
        </p:spPr>
      </p:pic>
      <p:pic>
        <p:nvPicPr>
          <p:cNvPr id="3" name="Рисунок 2" descr="Изображение выглядит как текст, снимок экрана, линия, диаграмма&#10;&#10;Автоматически созданное описание">
            <a:extLst>
              <a:ext uri="{FF2B5EF4-FFF2-40B4-BE49-F238E27FC236}">
                <a16:creationId xmlns:a16="http://schemas.microsoft.com/office/drawing/2014/main" xmlns="" id="{0CD82EB5-73AE-4EB5-D11A-2D420BC10FB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7" name="Рисунок 6" descr="Изображение выглядит как текст, снимок экрана, диаграмма, линия&#10;&#10;Автоматически созданное описание">
            <a:extLst>
              <a:ext uri="{FF2B5EF4-FFF2-40B4-BE49-F238E27FC236}">
                <a16:creationId xmlns:a16="http://schemas.microsoft.com/office/drawing/2014/main" xmlns="" id="{03CA9FBA-1207-DBB4-B7E8-9AF1909D2E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Рисунок 7" descr="Изображение выглядит как текст, снимок экрана, диаграмма, линия&#10;&#10;Автоматически созданное описание">
            <a:extLst>
              <a:ext uri="{FF2B5EF4-FFF2-40B4-BE49-F238E27FC236}">
                <a16:creationId xmlns:a16="http://schemas.microsoft.com/office/drawing/2014/main" xmlns="" id="{DDE3B363-2D01-4602-6203-CD9B1322189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53881817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51B09BC1-158A-E4A8-143D-93A4181F377E}"/>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7" name="Прямоугольник 6">
            <a:extLst>
              <a:ext uri="{FF2B5EF4-FFF2-40B4-BE49-F238E27FC236}">
                <a16:creationId xmlns:a16="http://schemas.microsoft.com/office/drawing/2014/main" xmlns="" id="{743E1EB5-469D-38E7-98CC-BAA59DB611EB}"/>
              </a:ext>
            </a:extLst>
          </p:cNvPr>
          <p:cNvSpPr/>
          <p:nvPr/>
        </p:nvSpPr>
        <p:spPr>
          <a:xfrm>
            <a:off x="672902" y="-2"/>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8" name="Схема 7">
            <a:extLst>
              <a:ext uri="{FF2B5EF4-FFF2-40B4-BE49-F238E27FC236}">
                <a16:creationId xmlns:a16="http://schemas.microsoft.com/office/drawing/2014/main" xmlns="" id="{2FDFE07F-D7AC-88ED-63B7-9CB01F45B7A2}"/>
              </a:ext>
            </a:extLst>
          </p:cNvPr>
          <p:cNvGraphicFramePr/>
          <p:nvPr>
            <p:extLst>
              <p:ext uri="{D42A27DB-BD31-4B8C-83A1-F6EECF244321}">
                <p14:modId xmlns:p14="http://schemas.microsoft.com/office/powerpoint/2010/main" val="4214821472"/>
              </p:ext>
            </p:extLst>
          </p:nvPr>
        </p:nvGraphicFramePr>
        <p:xfrm>
          <a:off x="1945381" y="188640"/>
          <a:ext cx="6096000" cy="59766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2381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51B09BC1-158A-E4A8-143D-93A4181F377E}"/>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7" name="Прямоугольник 6">
            <a:extLst>
              <a:ext uri="{FF2B5EF4-FFF2-40B4-BE49-F238E27FC236}">
                <a16:creationId xmlns:a16="http://schemas.microsoft.com/office/drawing/2014/main" xmlns="" id="{743E1EB5-469D-38E7-98CC-BAA59DB611EB}"/>
              </a:ext>
            </a:extLst>
          </p:cNvPr>
          <p:cNvSpPr/>
          <p:nvPr/>
        </p:nvSpPr>
        <p:spPr>
          <a:xfrm>
            <a:off x="672902" y="-2"/>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a:extLst>
              <a:ext uri="{FF2B5EF4-FFF2-40B4-BE49-F238E27FC236}">
                <a16:creationId xmlns:a16="http://schemas.microsoft.com/office/drawing/2014/main" xmlns="" id="{5B367380-71DE-7497-7371-A77CD702D942}"/>
              </a:ext>
            </a:extLst>
          </p:cNvPr>
          <p:cNvSpPr/>
          <p:nvPr/>
        </p:nvSpPr>
        <p:spPr>
          <a:xfrm rot="16200000">
            <a:off x="-1945180" y="3176972"/>
            <a:ext cx="5976664" cy="72008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dirty="0"/>
              <a:t>РЕСУРСЫ</a:t>
            </a:r>
          </a:p>
        </p:txBody>
      </p:sp>
      <p:sp>
        <p:nvSpPr>
          <p:cNvPr id="3" name="Прямоугольник 2">
            <a:extLst>
              <a:ext uri="{FF2B5EF4-FFF2-40B4-BE49-F238E27FC236}">
                <a16:creationId xmlns:a16="http://schemas.microsoft.com/office/drawing/2014/main" xmlns="" id="{8F79772F-31B0-E002-E924-E6BC060ED6FF}"/>
              </a:ext>
            </a:extLst>
          </p:cNvPr>
          <p:cNvSpPr/>
          <p:nvPr/>
        </p:nvSpPr>
        <p:spPr>
          <a:xfrm>
            <a:off x="1403193" y="548680"/>
            <a:ext cx="2808768" cy="5976664"/>
          </a:xfrm>
          <a:prstGeom prst="rect">
            <a:avLst/>
          </a:prstGeom>
          <a:solidFill>
            <a:srgbClr val="E8C4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spcBef>
                <a:spcPts val="1800"/>
              </a:spcBef>
              <a:spcAft>
                <a:spcPts val="1800"/>
              </a:spcAft>
              <a:buFont typeface="Wingdings" panose="05000000000000000000" pitchFamily="2" charset="2"/>
              <a:buChar char="ü"/>
            </a:pPr>
            <a:r>
              <a:rPr lang="ru-RU" sz="2000" dirty="0"/>
              <a:t>Педагогическое работники</a:t>
            </a:r>
          </a:p>
          <a:p>
            <a:pPr marL="285750" indent="-285750">
              <a:spcBef>
                <a:spcPts val="1800"/>
              </a:spcBef>
              <a:spcAft>
                <a:spcPts val="1800"/>
              </a:spcAft>
              <a:buFont typeface="Wingdings" panose="05000000000000000000" pitchFamily="2" charset="2"/>
              <a:buChar char="ü"/>
            </a:pPr>
            <a:r>
              <a:rPr lang="ru-RU" sz="2000" dirty="0"/>
              <a:t>Административный персонал</a:t>
            </a:r>
          </a:p>
          <a:p>
            <a:pPr marL="285750" indent="-285750">
              <a:spcBef>
                <a:spcPts val="1800"/>
              </a:spcBef>
              <a:spcAft>
                <a:spcPts val="1800"/>
              </a:spcAft>
              <a:buFont typeface="Wingdings" panose="05000000000000000000" pitchFamily="2" charset="2"/>
              <a:buChar char="ü"/>
            </a:pPr>
            <a:r>
              <a:rPr lang="ru-RU" sz="2000" dirty="0"/>
              <a:t>Материально-технические</a:t>
            </a:r>
          </a:p>
          <a:p>
            <a:pPr marL="285750" indent="-285750">
              <a:spcBef>
                <a:spcPts val="1800"/>
              </a:spcBef>
              <a:spcAft>
                <a:spcPts val="1800"/>
              </a:spcAft>
              <a:buFont typeface="Wingdings" panose="05000000000000000000" pitchFamily="2" charset="2"/>
              <a:buChar char="ü"/>
            </a:pPr>
            <a:r>
              <a:rPr lang="ru-RU" sz="2000" dirty="0"/>
              <a:t>Интеллектуальные</a:t>
            </a:r>
          </a:p>
          <a:p>
            <a:pPr marL="285750" indent="-285750">
              <a:spcBef>
                <a:spcPts val="1800"/>
              </a:spcBef>
              <a:spcAft>
                <a:spcPts val="1800"/>
              </a:spcAft>
              <a:buFont typeface="Wingdings" panose="05000000000000000000" pitchFamily="2" charset="2"/>
              <a:buChar char="ü"/>
            </a:pPr>
            <a:r>
              <a:rPr lang="ru-RU" sz="2000" dirty="0"/>
              <a:t>Информационные</a:t>
            </a:r>
            <a:endParaRPr lang="ru-RU" dirty="0"/>
          </a:p>
        </p:txBody>
      </p:sp>
      <p:sp>
        <p:nvSpPr>
          <p:cNvPr id="5" name="Прямоугольник 4">
            <a:extLst>
              <a:ext uri="{FF2B5EF4-FFF2-40B4-BE49-F238E27FC236}">
                <a16:creationId xmlns:a16="http://schemas.microsoft.com/office/drawing/2014/main" xmlns="" id="{DC5E3CE4-48D7-8D25-97BD-1C3878690271}"/>
              </a:ext>
            </a:extLst>
          </p:cNvPr>
          <p:cNvSpPr/>
          <p:nvPr/>
        </p:nvSpPr>
        <p:spPr>
          <a:xfrm rot="16200000">
            <a:off x="2471774" y="3154152"/>
            <a:ext cx="5976664" cy="72008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a:t>КОНКУРЕНТНЫЕ ПРЕИМУЩЕСТВА</a:t>
            </a:r>
          </a:p>
        </p:txBody>
      </p:sp>
      <p:sp>
        <p:nvSpPr>
          <p:cNvPr id="6" name="Прямоугольник 5">
            <a:extLst>
              <a:ext uri="{FF2B5EF4-FFF2-40B4-BE49-F238E27FC236}">
                <a16:creationId xmlns:a16="http://schemas.microsoft.com/office/drawing/2014/main" xmlns="" id="{D2CE0F0B-9F85-2C88-B1C4-E51C19D51EF7}"/>
              </a:ext>
            </a:extLst>
          </p:cNvPr>
          <p:cNvSpPr/>
          <p:nvPr/>
        </p:nvSpPr>
        <p:spPr>
          <a:xfrm>
            <a:off x="5826879" y="525860"/>
            <a:ext cx="3168351" cy="5976664"/>
          </a:xfrm>
          <a:prstGeom prst="rect">
            <a:avLst/>
          </a:prstGeom>
          <a:solidFill>
            <a:srgbClr val="CED4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spcBef>
                <a:spcPts val="1800"/>
              </a:spcBef>
              <a:spcAft>
                <a:spcPts val="1800"/>
              </a:spcAft>
              <a:buFont typeface="Wingdings" panose="05000000000000000000" pitchFamily="2" charset="2"/>
              <a:buChar char="ü"/>
            </a:pPr>
            <a:r>
              <a:rPr lang="ru-RU" sz="2000" dirty="0"/>
              <a:t>Реализация проектов на уровне региона</a:t>
            </a:r>
          </a:p>
          <a:p>
            <a:pPr marL="285750" indent="-285750">
              <a:spcBef>
                <a:spcPts val="1800"/>
              </a:spcBef>
              <a:spcAft>
                <a:spcPts val="1800"/>
              </a:spcAft>
              <a:buFont typeface="Wingdings" panose="05000000000000000000" pitchFamily="2" charset="2"/>
              <a:buChar char="ü"/>
            </a:pPr>
            <a:r>
              <a:rPr lang="ru-RU" sz="2000" dirty="0"/>
              <a:t>Инновационная активность</a:t>
            </a:r>
          </a:p>
          <a:p>
            <a:pPr marL="285750" indent="-285750">
              <a:spcBef>
                <a:spcPts val="1800"/>
              </a:spcBef>
              <a:spcAft>
                <a:spcPts val="1800"/>
              </a:spcAft>
              <a:buFont typeface="Wingdings" panose="05000000000000000000" pitchFamily="2" charset="2"/>
              <a:buChar char="ü"/>
            </a:pPr>
            <a:r>
              <a:rPr lang="ru-RU" sz="2000" dirty="0"/>
              <a:t>Взаимодействие с коммерческими структурами</a:t>
            </a:r>
          </a:p>
          <a:p>
            <a:pPr marL="285750" indent="-285750">
              <a:spcBef>
                <a:spcPts val="1800"/>
              </a:spcBef>
              <a:spcAft>
                <a:spcPts val="1800"/>
              </a:spcAft>
              <a:buFont typeface="Wingdings" panose="05000000000000000000" pitchFamily="2" charset="2"/>
              <a:buChar char="ü"/>
            </a:pPr>
            <a:r>
              <a:rPr lang="ru-RU" sz="2000" dirty="0"/>
              <a:t>Развитие коммерческой деятельности</a:t>
            </a:r>
          </a:p>
        </p:txBody>
      </p:sp>
      <p:sp>
        <p:nvSpPr>
          <p:cNvPr id="9" name="Стрелка: вправо 8">
            <a:extLst>
              <a:ext uri="{FF2B5EF4-FFF2-40B4-BE49-F238E27FC236}">
                <a16:creationId xmlns:a16="http://schemas.microsoft.com/office/drawing/2014/main" xmlns="" id="{E6C1C463-A627-81E6-D67D-4EE4CDAE83B9}"/>
              </a:ext>
            </a:extLst>
          </p:cNvPr>
          <p:cNvSpPr/>
          <p:nvPr/>
        </p:nvSpPr>
        <p:spPr>
          <a:xfrm>
            <a:off x="4301512" y="1988838"/>
            <a:ext cx="540061" cy="2880320"/>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310562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51B09BC1-158A-E4A8-143D-93A4181F377E}"/>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7" name="Прямоугольник 6">
            <a:extLst>
              <a:ext uri="{FF2B5EF4-FFF2-40B4-BE49-F238E27FC236}">
                <a16:creationId xmlns:a16="http://schemas.microsoft.com/office/drawing/2014/main" xmlns="" id="{743E1EB5-469D-38E7-98CC-BAA59DB611EB}"/>
              </a:ext>
            </a:extLst>
          </p:cNvPr>
          <p:cNvSpPr/>
          <p:nvPr/>
        </p:nvSpPr>
        <p:spPr>
          <a:xfrm>
            <a:off x="672902" y="-2"/>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Rectangle 2">
            <a:extLst>
              <a:ext uri="{FF2B5EF4-FFF2-40B4-BE49-F238E27FC236}">
                <a16:creationId xmlns:a16="http://schemas.microsoft.com/office/drawing/2014/main" xmlns="" id="{84300FF8-5157-4FD0-8E04-66FE7CCB38FC}"/>
              </a:ext>
            </a:extLst>
          </p:cNvPr>
          <p:cNvSpPr txBox="1">
            <a:spLocks noChangeArrowheads="1"/>
          </p:cNvSpPr>
          <p:nvPr/>
        </p:nvSpPr>
        <p:spPr>
          <a:xfrm>
            <a:off x="1691680" y="404664"/>
            <a:ext cx="7056784" cy="936104"/>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ru-RU" altLang="ru-RU" sz="4800" b="1" kern="0" dirty="0">
                <a:solidFill>
                  <a:srgbClr val="FF0000"/>
                </a:solidFill>
                <a:latin typeface="Arial Narrow" pitchFamily="34" charset="0"/>
              </a:rPr>
              <a:t>ИМИДЖ             РЕПУТАЦИЯ</a:t>
            </a:r>
            <a:endParaRPr lang="ru-RU" altLang="ru-RU" sz="6600" b="1" kern="0" dirty="0">
              <a:solidFill>
                <a:srgbClr val="FF0000"/>
              </a:solidFill>
              <a:latin typeface="Arial Narrow" pitchFamily="34" charset="0"/>
            </a:endParaRPr>
          </a:p>
        </p:txBody>
      </p:sp>
      <p:sp>
        <p:nvSpPr>
          <p:cNvPr id="10" name="Прямоугольник 9">
            <a:extLst>
              <a:ext uri="{FF2B5EF4-FFF2-40B4-BE49-F238E27FC236}">
                <a16:creationId xmlns:a16="http://schemas.microsoft.com/office/drawing/2014/main" xmlns="" id="{4CBF18FF-1B58-067F-C017-8DE9E51B1C76}"/>
              </a:ext>
            </a:extLst>
          </p:cNvPr>
          <p:cNvSpPr/>
          <p:nvPr/>
        </p:nvSpPr>
        <p:spPr>
          <a:xfrm>
            <a:off x="1785392" y="1306910"/>
            <a:ext cx="1944216" cy="537914"/>
          </a:xfrm>
          <a:prstGeom prst="rect">
            <a:avLst/>
          </a:prstGeom>
          <a:solidFill>
            <a:srgbClr val="E3D0BB"/>
          </a:solidFill>
          <a:ln>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Образ, портрет</a:t>
            </a:r>
          </a:p>
        </p:txBody>
      </p:sp>
      <p:sp>
        <p:nvSpPr>
          <p:cNvPr id="11" name="Прямоугольник 10">
            <a:extLst>
              <a:ext uri="{FF2B5EF4-FFF2-40B4-BE49-F238E27FC236}">
                <a16:creationId xmlns:a16="http://schemas.microsoft.com/office/drawing/2014/main" xmlns="" id="{D66FA1DA-E9F8-0303-A3B6-752F48C04CC9}"/>
              </a:ext>
            </a:extLst>
          </p:cNvPr>
          <p:cNvSpPr/>
          <p:nvPr/>
        </p:nvSpPr>
        <p:spPr>
          <a:xfrm>
            <a:off x="5625480" y="1289845"/>
            <a:ext cx="2906960" cy="537914"/>
          </a:xfrm>
          <a:prstGeom prst="rect">
            <a:avLst/>
          </a:prstGeom>
          <a:solidFill>
            <a:srgbClr val="E3D0BB"/>
          </a:solidFill>
          <a:ln>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Оценка, мнение</a:t>
            </a:r>
          </a:p>
        </p:txBody>
      </p:sp>
      <p:graphicFrame>
        <p:nvGraphicFramePr>
          <p:cNvPr id="12" name="Схема 11">
            <a:extLst>
              <a:ext uri="{FF2B5EF4-FFF2-40B4-BE49-F238E27FC236}">
                <a16:creationId xmlns:a16="http://schemas.microsoft.com/office/drawing/2014/main" xmlns="" id="{73807CE1-94B0-FA78-15EB-FE7A3E77DBFC}"/>
              </a:ext>
            </a:extLst>
          </p:cNvPr>
          <p:cNvGraphicFramePr/>
          <p:nvPr>
            <p:extLst>
              <p:ext uri="{D42A27DB-BD31-4B8C-83A1-F6EECF244321}">
                <p14:modId xmlns:p14="http://schemas.microsoft.com/office/powerpoint/2010/main" val="4125775592"/>
              </p:ext>
            </p:extLst>
          </p:nvPr>
        </p:nvGraphicFramePr>
        <p:xfrm>
          <a:off x="657436" y="2199556"/>
          <a:ext cx="8091028" cy="45418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Не равно 12">
            <a:extLst>
              <a:ext uri="{FF2B5EF4-FFF2-40B4-BE49-F238E27FC236}">
                <a16:creationId xmlns:a16="http://schemas.microsoft.com/office/drawing/2014/main" xmlns="" id="{ED808D0F-1AE7-CE22-A304-5E35298209D2}"/>
              </a:ext>
            </a:extLst>
          </p:cNvPr>
          <p:cNvSpPr/>
          <p:nvPr/>
        </p:nvSpPr>
        <p:spPr>
          <a:xfrm>
            <a:off x="3705436" y="412801"/>
            <a:ext cx="1944216" cy="914400"/>
          </a:xfrm>
          <a:prstGeom prst="mathNotEqual">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3162180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ppt_x</p:attrName>
                                        </p:attrNameLst>
                                      </p:cBhvr>
                                      <p:tavLst>
                                        <p:tav tm="0">
                                          <p:val>
                                            <p:strVal val="#ppt_x-.2"/>
                                          </p:val>
                                        </p:tav>
                                        <p:tav tm="100000">
                                          <p:val>
                                            <p:strVal val="#ppt_x"/>
                                          </p:val>
                                        </p:tav>
                                      </p:tavLst>
                                    </p:anim>
                                    <p:anim calcmode="lin" valueType="num">
                                      <p:cBhvr>
                                        <p:cTn id="8"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D992D85B-8FFC-3E47-A3C9-9AA079EC40B2}"/>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6" name="Заголовок 5">
            <a:extLst>
              <a:ext uri="{FF2B5EF4-FFF2-40B4-BE49-F238E27FC236}">
                <a16:creationId xmlns:a16="http://schemas.microsoft.com/office/drawing/2014/main" xmlns="" id="{4687B351-B522-49FC-A50B-139AC9BF9F1D}"/>
              </a:ext>
            </a:extLst>
          </p:cNvPr>
          <p:cNvSpPr>
            <a:spLocks noGrp="1"/>
          </p:cNvSpPr>
          <p:nvPr>
            <p:ph type="title"/>
          </p:nvPr>
        </p:nvSpPr>
        <p:spPr>
          <a:xfrm>
            <a:off x="467544" y="2636912"/>
            <a:ext cx="9036496" cy="1143000"/>
          </a:xfrm>
        </p:spPr>
        <p:txBody>
          <a:bodyPr/>
          <a:lstStyle/>
          <a:p>
            <a:r>
              <a:rPr lang="en-US" sz="8000" b="1" dirty="0">
                <a:solidFill>
                  <a:srgbClr val="002060"/>
                </a:solidFill>
              </a:rPr>
              <a:t>b.nevolin@ya.ru</a:t>
            </a:r>
            <a:endParaRPr lang="ru-RU" sz="8000" dirty="0">
              <a:solidFill>
                <a:srgbClr val="002060"/>
              </a:solidFill>
            </a:endParaRPr>
          </a:p>
        </p:txBody>
      </p:sp>
      <p:pic>
        <p:nvPicPr>
          <p:cNvPr id="5" name="Рисунок 4">
            <a:extLst>
              <a:ext uri="{FF2B5EF4-FFF2-40B4-BE49-F238E27FC236}">
                <a16:creationId xmlns:a16="http://schemas.microsoft.com/office/drawing/2014/main" xmlns="" id="{EBC6BC4E-3608-1580-90F2-CCDCE835ED2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68008" b="-3091"/>
          <a:stretch/>
        </p:blipFill>
        <p:spPr>
          <a:xfrm>
            <a:off x="7515532" y="5661248"/>
            <a:ext cx="1368152" cy="936872"/>
          </a:xfrm>
          <a:prstGeom prst="rect">
            <a:avLst/>
          </a:prstGeom>
        </p:spPr>
      </p:pic>
    </p:spTree>
    <p:extLst>
      <p:ext uri="{BB962C8B-B14F-4D97-AF65-F5344CB8AC3E}">
        <p14:creationId xmlns:p14="http://schemas.microsoft.com/office/powerpoint/2010/main" val="230065565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xmlns="" id="{56010991-7357-3039-834F-03D740D6BCF3}"/>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9" name="Прямоугольник 8">
            <a:extLst>
              <a:ext uri="{FF2B5EF4-FFF2-40B4-BE49-F238E27FC236}">
                <a16:creationId xmlns:a16="http://schemas.microsoft.com/office/drawing/2014/main" xmlns="" id="{5BBF663C-779D-529E-CA8B-DB505C678D94}"/>
              </a:ext>
            </a:extLst>
          </p:cNvPr>
          <p:cNvSpPr/>
          <p:nvPr/>
        </p:nvSpPr>
        <p:spPr>
          <a:xfrm>
            <a:off x="672902" y="-2"/>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рямоугольник 2">
            <a:extLst>
              <a:ext uri="{FF2B5EF4-FFF2-40B4-BE49-F238E27FC236}">
                <a16:creationId xmlns:a16="http://schemas.microsoft.com/office/drawing/2014/main" xmlns="" id="{44A56502-56D7-4815-829F-FEF84F032DC0}"/>
              </a:ext>
            </a:extLst>
          </p:cNvPr>
          <p:cNvSpPr/>
          <p:nvPr/>
        </p:nvSpPr>
        <p:spPr>
          <a:xfrm rot="16200000">
            <a:off x="-3123220" y="3123220"/>
            <a:ext cx="6858000" cy="611560"/>
          </a:xfrm>
          <a:prstGeom prst="rect">
            <a:avLst/>
          </a:prstGeom>
          <a:solidFill>
            <a:srgbClr val="C4002D"/>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a:t>ФАКТОРЫ ФОРМИРОВАНИЯ РЕПУТАЦИИ</a:t>
            </a:r>
          </a:p>
        </p:txBody>
      </p:sp>
      <p:sp>
        <p:nvSpPr>
          <p:cNvPr id="4" name="Прямоугольник 3">
            <a:extLst>
              <a:ext uri="{FF2B5EF4-FFF2-40B4-BE49-F238E27FC236}">
                <a16:creationId xmlns:a16="http://schemas.microsoft.com/office/drawing/2014/main" xmlns="" id="{B1868640-98C7-4C9E-BAFC-DFB0807270D0}"/>
              </a:ext>
            </a:extLst>
          </p:cNvPr>
          <p:cNvSpPr/>
          <p:nvPr/>
        </p:nvSpPr>
        <p:spPr>
          <a:xfrm>
            <a:off x="611560" y="0"/>
            <a:ext cx="8532439" cy="332656"/>
          </a:xfrm>
          <a:prstGeom prst="rect">
            <a:avLst/>
          </a:prstGeom>
          <a:solidFill>
            <a:srgbClr val="FF00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КАЧЕСТВО ОБРАЗОВАТЕЛЬНОЙ ДЕЯТЕЛЬНОСТИ</a:t>
            </a:r>
          </a:p>
        </p:txBody>
      </p:sp>
      <p:sp>
        <p:nvSpPr>
          <p:cNvPr id="5" name="Rectangle 2">
            <a:extLst>
              <a:ext uri="{FF2B5EF4-FFF2-40B4-BE49-F238E27FC236}">
                <a16:creationId xmlns:a16="http://schemas.microsoft.com/office/drawing/2014/main" xmlns="" id="{4733FA37-291A-488A-AD3E-6227400BEBE3}"/>
              </a:ext>
            </a:extLst>
          </p:cNvPr>
          <p:cNvSpPr txBox="1">
            <a:spLocks noChangeArrowheads="1"/>
          </p:cNvSpPr>
          <p:nvPr/>
        </p:nvSpPr>
        <p:spPr>
          <a:xfrm>
            <a:off x="1475656" y="332656"/>
            <a:ext cx="7668344" cy="936104"/>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ru-RU" altLang="ru-RU" sz="1800" kern="0" dirty="0">
                <a:solidFill>
                  <a:srgbClr val="C4002D"/>
                </a:solidFill>
                <a:latin typeface="Arial Narrow" pitchFamily="34" charset="0"/>
              </a:rPr>
              <a:t>Соответствие учебной документации федеральным государственным требованиям</a:t>
            </a:r>
          </a:p>
          <a:p>
            <a:pPr algn="l"/>
            <a:r>
              <a:rPr lang="ru-RU" altLang="ru-RU" sz="1800" kern="0" dirty="0">
                <a:solidFill>
                  <a:srgbClr val="C4002D"/>
                </a:solidFill>
                <a:latin typeface="Arial Narrow" pitchFamily="34" charset="0"/>
              </a:rPr>
              <a:t>Успеваемость обучающихся</a:t>
            </a:r>
          </a:p>
          <a:p>
            <a:pPr algn="l"/>
            <a:r>
              <a:rPr lang="ru-RU" altLang="ru-RU" sz="1800" kern="0" dirty="0">
                <a:solidFill>
                  <a:srgbClr val="C4002D"/>
                </a:solidFill>
                <a:latin typeface="Arial Narrow" pitchFamily="34" charset="0"/>
              </a:rPr>
              <a:t>Победы на конкурсах</a:t>
            </a:r>
          </a:p>
        </p:txBody>
      </p:sp>
      <p:sp>
        <p:nvSpPr>
          <p:cNvPr id="6" name="Прямоугольник 5">
            <a:extLst>
              <a:ext uri="{FF2B5EF4-FFF2-40B4-BE49-F238E27FC236}">
                <a16:creationId xmlns:a16="http://schemas.microsoft.com/office/drawing/2014/main" xmlns="" id="{D4152491-EEEC-49A8-BE96-97F4C8715AE4}"/>
              </a:ext>
            </a:extLst>
          </p:cNvPr>
          <p:cNvSpPr/>
          <p:nvPr/>
        </p:nvSpPr>
        <p:spPr>
          <a:xfrm>
            <a:off x="611561" y="1268760"/>
            <a:ext cx="8532439" cy="332656"/>
          </a:xfrm>
          <a:prstGeom prst="rect">
            <a:avLst/>
          </a:prstGeom>
          <a:solidFill>
            <a:srgbClr val="FF00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КВАЛИФИКАЦИЯ ПРЕПОДАВАТЕЛЕЙ</a:t>
            </a:r>
          </a:p>
        </p:txBody>
      </p:sp>
      <p:sp>
        <p:nvSpPr>
          <p:cNvPr id="7" name="Rectangle 2">
            <a:extLst>
              <a:ext uri="{FF2B5EF4-FFF2-40B4-BE49-F238E27FC236}">
                <a16:creationId xmlns:a16="http://schemas.microsoft.com/office/drawing/2014/main" xmlns="" id="{81C0A492-9B9E-4BFF-8CFB-231A8B3A6E19}"/>
              </a:ext>
            </a:extLst>
          </p:cNvPr>
          <p:cNvSpPr txBox="1">
            <a:spLocks noChangeArrowheads="1"/>
          </p:cNvSpPr>
          <p:nvPr/>
        </p:nvSpPr>
        <p:spPr>
          <a:xfrm>
            <a:off x="1475656" y="1601416"/>
            <a:ext cx="7668345" cy="1467544"/>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ru-RU" altLang="ru-RU" sz="1800" kern="0" dirty="0">
                <a:solidFill>
                  <a:srgbClr val="C4002D"/>
                </a:solidFill>
                <a:latin typeface="Arial Narrow" pitchFamily="34" charset="0"/>
              </a:rPr>
              <a:t>Процент преподавателей, имеющих первую и высшую квалификационную категорию</a:t>
            </a:r>
          </a:p>
          <a:p>
            <a:pPr algn="l"/>
            <a:r>
              <a:rPr lang="ru-RU" altLang="ru-RU" sz="1800" kern="0" dirty="0">
                <a:solidFill>
                  <a:srgbClr val="C4002D"/>
                </a:solidFill>
                <a:latin typeface="Arial Narrow" pitchFamily="34" charset="0"/>
              </a:rPr>
              <a:t>Успеваемость обучающихся</a:t>
            </a:r>
          </a:p>
          <a:p>
            <a:pPr algn="l"/>
            <a:r>
              <a:rPr lang="ru-RU" altLang="ru-RU" sz="1800" kern="0" dirty="0">
                <a:solidFill>
                  <a:srgbClr val="C4002D"/>
                </a:solidFill>
                <a:latin typeface="Arial Narrow" pitchFamily="34" charset="0"/>
              </a:rPr>
              <a:t>Победы на конкурсах</a:t>
            </a:r>
          </a:p>
          <a:p>
            <a:pPr algn="l"/>
            <a:r>
              <a:rPr lang="ru-RU" altLang="ru-RU" sz="1800" kern="0" dirty="0">
                <a:solidFill>
                  <a:srgbClr val="C4002D"/>
                </a:solidFill>
                <a:latin typeface="Arial Narrow" pitchFamily="34" charset="0"/>
              </a:rPr>
              <a:t>Средний возраст преподавателей</a:t>
            </a:r>
          </a:p>
        </p:txBody>
      </p:sp>
      <p:sp>
        <p:nvSpPr>
          <p:cNvPr id="10" name="Прямоугольник 9">
            <a:extLst>
              <a:ext uri="{FF2B5EF4-FFF2-40B4-BE49-F238E27FC236}">
                <a16:creationId xmlns:a16="http://schemas.microsoft.com/office/drawing/2014/main" xmlns="" id="{3B15C2A0-39E3-44F4-9B11-49A36A737817}"/>
              </a:ext>
            </a:extLst>
          </p:cNvPr>
          <p:cNvSpPr/>
          <p:nvPr/>
        </p:nvSpPr>
        <p:spPr>
          <a:xfrm>
            <a:off x="611561" y="3068960"/>
            <a:ext cx="8532439" cy="332656"/>
          </a:xfrm>
          <a:prstGeom prst="rect">
            <a:avLst/>
          </a:prstGeom>
          <a:solidFill>
            <a:srgbClr val="FF00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ПОКАЗАТЕЛИ КОНТИНГЕНТА</a:t>
            </a:r>
          </a:p>
        </p:txBody>
      </p:sp>
      <p:sp>
        <p:nvSpPr>
          <p:cNvPr id="11" name="Rectangle 2">
            <a:extLst>
              <a:ext uri="{FF2B5EF4-FFF2-40B4-BE49-F238E27FC236}">
                <a16:creationId xmlns:a16="http://schemas.microsoft.com/office/drawing/2014/main" xmlns="" id="{BAB345B2-EF17-4912-BF43-9EAF931FD477}"/>
              </a:ext>
            </a:extLst>
          </p:cNvPr>
          <p:cNvSpPr txBox="1">
            <a:spLocks noChangeArrowheads="1"/>
          </p:cNvSpPr>
          <p:nvPr/>
        </p:nvSpPr>
        <p:spPr>
          <a:xfrm>
            <a:off x="1475656" y="3401616"/>
            <a:ext cx="7668345" cy="1134888"/>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ru-RU" altLang="ru-RU" sz="1800" kern="0" dirty="0">
                <a:solidFill>
                  <a:srgbClr val="C4002D"/>
                </a:solidFill>
                <a:latin typeface="Arial Narrow" pitchFamily="34" charset="0"/>
              </a:rPr>
              <a:t>Сохранность контингента</a:t>
            </a:r>
          </a:p>
          <a:p>
            <a:pPr algn="l"/>
            <a:r>
              <a:rPr lang="ru-RU" altLang="ru-RU" sz="1800" kern="0" dirty="0">
                <a:solidFill>
                  <a:srgbClr val="C4002D"/>
                </a:solidFill>
                <a:latin typeface="Arial Narrow" pitchFamily="34" charset="0"/>
              </a:rPr>
              <a:t>Процент продолживших обучение на следующей ступени образования</a:t>
            </a:r>
          </a:p>
          <a:p>
            <a:pPr algn="l"/>
            <a:r>
              <a:rPr lang="ru-RU" altLang="ru-RU" sz="1800" kern="0" dirty="0">
                <a:solidFill>
                  <a:srgbClr val="C4002D"/>
                </a:solidFill>
                <a:latin typeface="Arial Narrow" pitchFamily="34" charset="0"/>
              </a:rPr>
              <a:t>Взаимодействие в организациями СПО и ВО</a:t>
            </a:r>
          </a:p>
          <a:p>
            <a:pPr algn="l"/>
            <a:r>
              <a:rPr lang="ru-RU" altLang="ru-RU" sz="1800" kern="0" dirty="0">
                <a:solidFill>
                  <a:srgbClr val="C4002D"/>
                </a:solidFill>
                <a:latin typeface="Arial Narrow" pitchFamily="34" charset="0"/>
              </a:rPr>
              <a:t>Проведение публичных мероприятий (концерты, выставки)</a:t>
            </a:r>
          </a:p>
        </p:txBody>
      </p:sp>
      <p:sp>
        <p:nvSpPr>
          <p:cNvPr id="12" name="Прямоугольник 11">
            <a:extLst>
              <a:ext uri="{FF2B5EF4-FFF2-40B4-BE49-F238E27FC236}">
                <a16:creationId xmlns:a16="http://schemas.microsoft.com/office/drawing/2014/main" xmlns="" id="{D84381E1-14D5-475F-A66A-4A9F9FC9DA6A}"/>
              </a:ext>
            </a:extLst>
          </p:cNvPr>
          <p:cNvSpPr/>
          <p:nvPr/>
        </p:nvSpPr>
        <p:spPr>
          <a:xfrm>
            <a:off x="611561" y="4536504"/>
            <a:ext cx="8532439" cy="332656"/>
          </a:xfrm>
          <a:prstGeom prst="rect">
            <a:avLst/>
          </a:prstGeom>
          <a:solidFill>
            <a:srgbClr val="FF00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ПОКАЗАТЕЛИ ЭКОНОМИЧЕСКОЙ ДЕЯТЕЛЬНОСТИ</a:t>
            </a:r>
          </a:p>
        </p:txBody>
      </p:sp>
      <p:sp>
        <p:nvSpPr>
          <p:cNvPr id="13" name="Rectangle 2">
            <a:extLst>
              <a:ext uri="{FF2B5EF4-FFF2-40B4-BE49-F238E27FC236}">
                <a16:creationId xmlns:a16="http://schemas.microsoft.com/office/drawing/2014/main" xmlns="" id="{7393BBE6-F99C-40DF-8F5C-C2E449D94C0F}"/>
              </a:ext>
            </a:extLst>
          </p:cNvPr>
          <p:cNvSpPr txBox="1">
            <a:spLocks noChangeArrowheads="1"/>
          </p:cNvSpPr>
          <p:nvPr/>
        </p:nvSpPr>
        <p:spPr>
          <a:xfrm>
            <a:off x="1475656" y="4869160"/>
            <a:ext cx="7668345" cy="648072"/>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ru-RU" altLang="ru-RU" sz="1800" kern="0" dirty="0">
                <a:solidFill>
                  <a:srgbClr val="C4002D"/>
                </a:solidFill>
                <a:latin typeface="Arial Narrow" pitchFamily="34" charset="0"/>
              </a:rPr>
              <a:t>Объем бюджетного финансирования</a:t>
            </a:r>
          </a:p>
          <a:p>
            <a:pPr algn="l"/>
            <a:r>
              <a:rPr lang="ru-RU" altLang="ru-RU" sz="1800" kern="0" dirty="0">
                <a:solidFill>
                  <a:srgbClr val="C4002D"/>
                </a:solidFill>
                <a:latin typeface="Arial Narrow" pitchFamily="34" charset="0"/>
              </a:rPr>
              <a:t>Количество средств от приносящей доход деятельности</a:t>
            </a:r>
          </a:p>
        </p:txBody>
      </p:sp>
      <p:sp>
        <p:nvSpPr>
          <p:cNvPr id="14" name="Прямоугольник 13">
            <a:extLst>
              <a:ext uri="{FF2B5EF4-FFF2-40B4-BE49-F238E27FC236}">
                <a16:creationId xmlns:a16="http://schemas.microsoft.com/office/drawing/2014/main" xmlns="" id="{10C439D2-FB1A-4311-AB30-4B5AF1E010B3}"/>
              </a:ext>
            </a:extLst>
          </p:cNvPr>
          <p:cNvSpPr/>
          <p:nvPr/>
        </p:nvSpPr>
        <p:spPr>
          <a:xfrm>
            <a:off x="611561" y="5505064"/>
            <a:ext cx="8532439" cy="332656"/>
          </a:xfrm>
          <a:prstGeom prst="rect">
            <a:avLst/>
          </a:prstGeom>
          <a:solidFill>
            <a:srgbClr val="FF00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РЕПУТАЦИЯ РУКОВОДИТЕЛЕЙ</a:t>
            </a:r>
          </a:p>
        </p:txBody>
      </p:sp>
      <p:sp>
        <p:nvSpPr>
          <p:cNvPr id="15" name="Rectangle 2">
            <a:extLst>
              <a:ext uri="{FF2B5EF4-FFF2-40B4-BE49-F238E27FC236}">
                <a16:creationId xmlns:a16="http://schemas.microsoft.com/office/drawing/2014/main" xmlns="" id="{6AFDA02B-4A64-4056-97FC-F172220B8F54}"/>
              </a:ext>
            </a:extLst>
          </p:cNvPr>
          <p:cNvSpPr txBox="1">
            <a:spLocks noChangeArrowheads="1"/>
          </p:cNvSpPr>
          <p:nvPr/>
        </p:nvSpPr>
        <p:spPr>
          <a:xfrm>
            <a:off x="1475656" y="5837720"/>
            <a:ext cx="7668345" cy="1020280"/>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ru-RU" altLang="ru-RU" sz="1800" kern="0" dirty="0">
                <a:solidFill>
                  <a:srgbClr val="C4002D"/>
                </a:solidFill>
                <a:latin typeface="Arial Narrow" pitchFamily="34" charset="0"/>
              </a:rPr>
              <a:t>Уважения преподавателей и сотрудников</a:t>
            </a:r>
          </a:p>
          <a:p>
            <a:pPr algn="l"/>
            <a:r>
              <a:rPr lang="ru-RU" altLang="ru-RU" sz="1800" kern="0" dirty="0">
                <a:solidFill>
                  <a:srgbClr val="C4002D"/>
                </a:solidFill>
                <a:latin typeface="Arial Narrow" pitchFamily="34" charset="0"/>
              </a:rPr>
              <a:t>Стиль руководства</a:t>
            </a:r>
          </a:p>
          <a:p>
            <a:pPr algn="l"/>
            <a:r>
              <a:rPr lang="ru-RU" altLang="ru-RU" sz="1800" kern="0" dirty="0">
                <a:solidFill>
                  <a:srgbClr val="C4002D"/>
                </a:solidFill>
                <a:latin typeface="Arial Narrow" pitchFamily="34" charset="0"/>
              </a:rPr>
              <a:t>Совмещение административной и педагогической деятельности</a:t>
            </a:r>
          </a:p>
        </p:txBody>
      </p:sp>
    </p:spTree>
    <p:extLst>
      <p:ext uri="{BB962C8B-B14F-4D97-AF65-F5344CB8AC3E}">
        <p14:creationId xmlns:p14="http://schemas.microsoft.com/office/powerpoint/2010/main" val="3456416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ppt_x</p:attrName>
                                        </p:attrNameLst>
                                      </p:cBhvr>
                                      <p:tavLst>
                                        <p:tav tm="0">
                                          <p:val>
                                            <p:strVal val="#ppt_x-.2"/>
                                          </p:val>
                                        </p:tav>
                                        <p:tav tm="100000">
                                          <p:val>
                                            <p:strVal val="#ppt_x"/>
                                          </p:val>
                                        </p:tav>
                                      </p:tavLst>
                                    </p:anim>
                                    <p:anim calcmode="lin" valueType="num">
                                      <p:cBhvr>
                                        <p:cTn id="13"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4" dur="1000"/>
                                        <p:tgtEl>
                                          <p:spTgt spid="7"/>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1000" fill="hold"/>
                                        <p:tgtEl>
                                          <p:spTgt spid="11"/>
                                        </p:tgtEl>
                                        <p:attrNameLst>
                                          <p:attrName>ppt_x</p:attrName>
                                        </p:attrNameLst>
                                      </p:cBhvr>
                                      <p:tavLst>
                                        <p:tav tm="0">
                                          <p:val>
                                            <p:strVal val="#ppt_x-.2"/>
                                          </p:val>
                                        </p:tav>
                                        <p:tav tm="100000">
                                          <p:val>
                                            <p:strVal val="#ppt_x"/>
                                          </p:val>
                                        </p:tav>
                                      </p:tavLst>
                                    </p:anim>
                                    <p:anim calcmode="lin" valueType="num">
                                      <p:cBhvr>
                                        <p:cTn id="18"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19" dur="1000"/>
                                        <p:tgtEl>
                                          <p:spTgt spid="11"/>
                                        </p:tgtEl>
                                      </p:cBhvr>
                                    </p:animEffect>
                                  </p:childTnLst>
                                </p:cTn>
                              </p:par>
                              <p:par>
                                <p:cTn id="20" presetID="29"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1000" fill="hold"/>
                                        <p:tgtEl>
                                          <p:spTgt spid="13"/>
                                        </p:tgtEl>
                                        <p:attrNameLst>
                                          <p:attrName>ppt_x</p:attrName>
                                        </p:attrNameLst>
                                      </p:cBhvr>
                                      <p:tavLst>
                                        <p:tav tm="0">
                                          <p:val>
                                            <p:strVal val="#ppt_x-.2"/>
                                          </p:val>
                                        </p:tav>
                                        <p:tav tm="100000">
                                          <p:val>
                                            <p:strVal val="#ppt_x"/>
                                          </p:val>
                                        </p:tav>
                                      </p:tavLst>
                                    </p:anim>
                                    <p:anim calcmode="lin" valueType="num">
                                      <p:cBhvr>
                                        <p:cTn id="23"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24" dur="1000"/>
                                        <p:tgtEl>
                                          <p:spTgt spid="13"/>
                                        </p:tgtEl>
                                      </p:cBhvr>
                                    </p:animEffect>
                                  </p:childTnLst>
                                </p:cTn>
                              </p:par>
                              <p:par>
                                <p:cTn id="25" presetID="29"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p:cTn id="27" dur="1000" fill="hold"/>
                                        <p:tgtEl>
                                          <p:spTgt spid="15"/>
                                        </p:tgtEl>
                                        <p:attrNameLst>
                                          <p:attrName>ppt_x</p:attrName>
                                        </p:attrNameLst>
                                      </p:cBhvr>
                                      <p:tavLst>
                                        <p:tav tm="0">
                                          <p:val>
                                            <p:strVal val="#ppt_x-.2"/>
                                          </p:val>
                                        </p:tav>
                                        <p:tav tm="100000">
                                          <p:val>
                                            <p:strVal val="#ppt_x"/>
                                          </p:val>
                                        </p:tav>
                                      </p:tavLst>
                                    </p:anim>
                                    <p:anim calcmode="lin" valueType="num">
                                      <p:cBhvr>
                                        <p:cTn id="28"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29"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1" grpId="0"/>
      <p:bldP spid="13"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100DA9FC-66BE-37CD-1DD9-87C5FD6209CB}"/>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2241376" y="1143227"/>
            <a:ext cx="6858000" cy="4571543"/>
          </a:xfrm>
          <a:prstGeom prst="rect">
            <a:avLst/>
          </a:prstGeom>
        </p:spPr>
      </p:pic>
      <p:sp>
        <p:nvSpPr>
          <p:cNvPr id="5" name="Прямоугольник 4">
            <a:extLst>
              <a:ext uri="{FF2B5EF4-FFF2-40B4-BE49-F238E27FC236}">
                <a16:creationId xmlns:a16="http://schemas.microsoft.com/office/drawing/2014/main" xmlns="" id="{CC8FE27B-572D-F819-4D91-E694C4959EA5}"/>
              </a:ext>
            </a:extLst>
          </p:cNvPr>
          <p:cNvSpPr/>
          <p:nvPr/>
        </p:nvSpPr>
        <p:spPr>
          <a:xfrm>
            <a:off x="-108520" y="-2"/>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187624" y="288647"/>
            <a:ext cx="7772400" cy="648071"/>
          </a:xfrm>
        </p:spPr>
        <p:txBody>
          <a:bodyPr/>
          <a:lstStyle/>
          <a:p>
            <a:pPr algn="ctr"/>
            <a:r>
              <a:rPr lang="ru-RU" sz="2000" dirty="0"/>
              <a:t>Работа с персональными данными</a:t>
            </a:r>
          </a:p>
        </p:txBody>
      </p:sp>
      <p:sp>
        <p:nvSpPr>
          <p:cNvPr id="3" name="Текст 2"/>
          <p:cNvSpPr>
            <a:spLocks noGrp="1"/>
          </p:cNvSpPr>
          <p:nvPr>
            <p:ph type="body" idx="1"/>
          </p:nvPr>
        </p:nvSpPr>
        <p:spPr>
          <a:xfrm>
            <a:off x="1187624" y="906210"/>
            <a:ext cx="7772400" cy="5259093"/>
          </a:xfrm>
        </p:spPr>
        <p:txBody>
          <a:bodyPr anchor="t" anchorCtr="0"/>
          <a:lstStyle/>
          <a:p>
            <a:pPr algn="ctr"/>
            <a:r>
              <a:rPr lang="ru-RU" b="1" dirty="0"/>
              <a:t>Федеральный закон от 27.07.2006 № 152-ФЗ</a:t>
            </a:r>
          </a:p>
          <a:p>
            <a:pPr algn="ctr"/>
            <a:r>
              <a:rPr lang="ru-RU" b="1" dirty="0"/>
              <a:t>«О персональных данных»</a:t>
            </a:r>
          </a:p>
          <a:p>
            <a:pPr algn="just"/>
            <a:endParaRPr lang="ru-RU" sz="1200" i="1" dirty="0"/>
          </a:p>
          <a:p>
            <a:pPr algn="ctr"/>
            <a:r>
              <a:rPr lang="ru-RU" dirty="0"/>
              <a:t>персональные данные - любая информация,</a:t>
            </a:r>
          </a:p>
          <a:p>
            <a:pPr algn="ctr"/>
            <a:r>
              <a:rPr lang="ru-RU" dirty="0"/>
              <a:t>относящаяся к прямо или косвенно определенному или</a:t>
            </a:r>
          </a:p>
          <a:p>
            <a:pPr algn="ctr"/>
            <a:r>
              <a:rPr lang="ru-RU" dirty="0"/>
              <a:t>определяемому физическому лицу (субъекту персональных</a:t>
            </a:r>
          </a:p>
          <a:p>
            <a:pPr algn="ctr"/>
            <a:r>
              <a:rPr lang="ru-RU" dirty="0"/>
              <a:t>данных)</a:t>
            </a:r>
          </a:p>
          <a:p>
            <a:pPr algn="ctr"/>
            <a:endParaRPr lang="ru-RU" dirty="0"/>
          </a:p>
          <a:p>
            <a:pPr algn="ctr"/>
            <a:r>
              <a:rPr lang="ru-RU" b="1" dirty="0"/>
              <a:t>Категории персональных данных:</a:t>
            </a:r>
          </a:p>
          <a:p>
            <a:pPr marL="342900" indent="-342900" algn="ctr">
              <a:buFont typeface="Arial" panose="020B0604020202020204" pitchFamily="34" charset="0"/>
              <a:buChar char="•"/>
            </a:pPr>
            <a:r>
              <a:rPr lang="ru-RU" dirty="0"/>
              <a:t>Общие ПД;</a:t>
            </a:r>
          </a:p>
          <a:p>
            <a:pPr marL="342900" indent="-342900" algn="ctr">
              <a:buFont typeface="Arial" panose="020B0604020202020204" pitchFamily="34" charset="0"/>
              <a:buChar char="•"/>
            </a:pPr>
            <a:r>
              <a:rPr lang="ru-RU" dirty="0"/>
              <a:t>Биометрические ПД;</a:t>
            </a:r>
          </a:p>
          <a:p>
            <a:pPr marL="342900" indent="-342900" algn="ctr">
              <a:buFont typeface="Arial" panose="020B0604020202020204" pitchFamily="34" charset="0"/>
              <a:buChar char="•"/>
            </a:pPr>
            <a:r>
              <a:rPr lang="ru-RU" dirty="0"/>
              <a:t>Специальные категории ПД</a:t>
            </a:r>
          </a:p>
          <a:p>
            <a:pPr algn="just"/>
            <a:endParaRPr lang="ru-RU" sz="1200" i="1" dirty="0"/>
          </a:p>
          <a:p>
            <a:pPr algn="just"/>
            <a:endParaRPr lang="ru-RU" sz="1050" i="1" dirty="0"/>
          </a:p>
        </p:txBody>
      </p:sp>
    </p:spTree>
    <p:extLst>
      <p:ext uri="{BB962C8B-B14F-4D97-AF65-F5344CB8AC3E}">
        <p14:creationId xmlns:p14="http://schemas.microsoft.com/office/powerpoint/2010/main" val="28837583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100DA9FC-66BE-37CD-1DD9-87C5FD6209CB}"/>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2241376" y="1143227"/>
            <a:ext cx="6858000" cy="4571543"/>
          </a:xfrm>
          <a:prstGeom prst="rect">
            <a:avLst/>
          </a:prstGeom>
        </p:spPr>
      </p:pic>
      <p:sp>
        <p:nvSpPr>
          <p:cNvPr id="5" name="Прямоугольник 4">
            <a:extLst>
              <a:ext uri="{FF2B5EF4-FFF2-40B4-BE49-F238E27FC236}">
                <a16:creationId xmlns:a16="http://schemas.microsoft.com/office/drawing/2014/main" xmlns="" id="{CC8FE27B-572D-F819-4D91-E694C4959EA5}"/>
              </a:ext>
            </a:extLst>
          </p:cNvPr>
          <p:cNvSpPr/>
          <p:nvPr/>
        </p:nvSpPr>
        <p:spPr>
          <a:xfrm>
            <a:off x="-108520" y="-2"/>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187624" y="288647"/>
            <a:ext cx="7772400" cy="648071"/>
          </a:xfrm>
        </p:spPr>
        <p:txBody>
          <a:bodyPr/>
          <a:lstStyle/>
          <a:p>
            <a:pPr algn="ctr"/>
            <a:r>
              <a:rPr lang="ru-RU" sz="2000" dirty="0"/>
              <a:t>Работа с персональными данными</a:t>
            </a:r>
          </a:p>
        </p:txBody>
      </p:sp>
      <p:sp>
        <p:nvSpPr>
          <p:cNvPr id="3" name="Текст 2"/>
          <p:cNvSpPr>
            <a:spLocks noGrp="1"/>
          </p:cNvSpPr>
          <p:nvPr>
            <p:ph type="body" idx="1"/>
          </p:nvPr>
        </p:nvSpPr>
        <p:spPr>
          <a:xfrm>
            <a:off x="1187624" y="906210"/>
            <a:ext cx="7772400" cy="5259093"/>
          </a:xfrm>
        </p:spPr>
        <p:txBody>
          <a:bodyPr anchor="t" anchorCtr="0"/>
          <a:lstStyle/>
          <a:p>
            <a:pPr algn="ctr"/>
            <a:r>
              <a:rPr lang="ru-RU" b="1" dirty="0"/>
              <a:t>Обработка персональных данных</a:t>
            </a:r>
          </a:p>
          <a:p>
            <a:pPr algn="just"/>
            <a:endParaRPr lang="ru-RU" sz="1200" i="1" dirty="0"/>
          </a:p>
          <a:p>
            <a:pPr algn="ctr"/>
            <a:r>
              <a:rPr lang="ru-RU" dirty="0"/>
              <a:t>Любое действие (операция) или совокупность действий (операций), совершаемых с использованием средств автоматизации или без использования таких средств с персональными данными, включая сбор, запись, систематизацию, накопление, хранение, уточнение</a:t>
            </a:r>
          </a:p>
          <a:p>
            <a:pPr algn="ctr"/>
            <a:r>
              <a:rPr lang="ru-RU" dirty="0"/>
              <a:t>(обновление, изменение), извлечение, использование, передачу (распространение, предоставление, доступ), обезличивание, блокирование, удаление, уничтожение персональных данных</a:t>
            </a:r>
          </a:p>
          <a:p>
            <a:pPr algn="ctr"/>
            <a:endParaRPr lang="ru-RU" b="1" dirty="0"/>
          </a:p>
          <a:p>
            <a:pPr algn="ctr"/>
            <a:r>
              <a:rPr lang="ru-RU" b="1" dirty="0"/>
              <a:t>Распространение персональных данных</a:t>
            </a:r>
          </a:p>
          <a:p>
            <a:pPr algn="ctr"/>
            <a:endParaRPr lang="ru-RU" b="1" dirty="0"/>
          </a:p>
          <a:p>
            <a:pPr algn="ctr"/>
            <a:r>
              <a:rPr lang="ru-RU" b="1" u="sng" dirty="0"/>
              <a:t>!!!Трансграничная передача персональных данных!!!</a:t>
            </a:r>
          </a:p>
          <a:p>
            <a:pPr algn="just"/>
            <a:endParaRPr lang="ru-RU" sz="1200" i="1" u="sng" dirty="0"/>
          </a:p>
          <a:p>
            <a:pPr algn="just"/>
            <a:endParaRPr lang="ru-RU" sz="1050" i="1" dirty="0"/>
          </a:p>
        </p:txBody>
      </p:sp>
    </p:spTree>
    <p:extLst>
      <p:ext uri="{BB962C8B-B14F-4D97-AF65-F5344CB8AC3E}">
        <p14:creationId xmlns:p14="http://schemas.microsoft.com/office/powerpoint/2010/main" val="27028956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100DA9FC-66BE-37CD-1DD9-87C5FD6209CB}"/>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2241376" y="1143227"/>
            <a:ext cx="6858000" cy="4571543"/>
          </a:xfrm>
          <a:prstGeom prst="rect">
            <a:avLst/>
          </a:prstGeom>
        </p:spPr>
      </p:pic>
      <p:sp>
        <p:nvSpPr>
          <p:cNvPr id="5" name="Прямоугольник 4">
            <a:extLst>
              <a:ext uri="{FF2B5EF4-FFF2-40B4-BE49-F238E27FC236}">
                <a16:creationId xmlns:a16="http://schemas.microsoft.com/office/drawing/2014/main" xmlns="" id="{CC8FE27B-572D-F819-4D91-E694C4959EA5}"/>
              </a:ext>
            </a:extLst>
          </p:cNvPr>
          <p:cNvSpPr/>
          <p:nvPr/>
        </p:nvSpPr>
        <p:spPr>
          <a:xfrm>
            <a:off x="-108520" y="-2"/>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187624" y="288647"/>
            <a:ext cx="7772400" cy="648071"/>
          </a:xfrm>
        </p:spPr>
        <p:txBody>
          <a:bodyPr/>
          <a:lstStyle/>
          <a:p>
            <a:pPr algn="ctr"/>
            <a:r>
              <a:rPr lang="ru-RU" sz="2000" dirty="0"/>
              <a:t>Работа с персональными данными</a:t>
            </a:r>
          </a:p>
        </p:txBody>
      </p:sp>
      <p:sp>
        <p:nvSpPr>
          <p:cNvPr id="3" name="Текст 2"/>
          <p:cNvSpPr>
            <a:spLocks noGrp="1"/>
          </p:cNvSpPr>
          <p:nvPr>
            <p:ph type="body" idx="1"/>
          </p:nvPr>
        </p:nvSpPr>
        <p:spPr>
          <a:xfrm>
            <a:off x="1187624" y="906210"/>
            <a:ext cx="7772400" cy="5259093"/>
          </a:xfrm>
        </p:spPr>
        <p:txBody>
          <a:bodyPr anchor="t" anchorCtr="0"/>
          <a:lstStyle/>
          <a:p>
            <a:pPr algn="ctr"/>
            <a:r>
              <a:rPr lang="ru-RU" b="1" dirty="0"/>
              <a:t>Обработка персональных данных</a:t>
            </a:r>
          </a:p>
          <a:p>
            <a:pPr algn="just"/>
            <a:endParaRPr lang="ru-RU" sz="1200" i="1" dirty="0"/>
          </a:p>
          <a:p>
            <a:pPr algn="ctr"/>
            <a:r>
              <a:rPr lang="ru-RU" dirty="0"/>
              <a:t>Оператор до начала обработки персональных </a:t>
            </a:r>
            <a:r>
              <a:rPr lang="ru-RU" b="1" dirty="0"/>
              <a:t>данных обязан уведомить уполномоченный орган </a:t>
            </a:r>
            <a:r>
              <a:rPr lang="ru-RU" dirty="0"/>
              <a:t>по защите прав субъектов персональных данных о своем намерении осуществлять обработку персональных данных, за исключением:</a:t>
            </a:r>
          </a:p>
          <a:p>
            <a:pPr marL="342900" indent="-342900" algn="ctr">
              <a:buFont typeface="Arial" panose="020B0604020202020204" pitchFamily="34" charset="0"/>
              <a:buChar char="•"/>
            </a:pPr>
            <a:r>
              <a:rPr lang="ru-RU" dirty="0"/>
              <a:t>Обработки ПД, включенных в государственные информационные системы персональных данных, созданные в целях защиты безопасности государства и общественного порядка</a:t>
            </a:r>
          </a:p>
          <a:p>
            <a:pPr marL="342900" indent="-342900" algn="ctr">
              <a:buFont typeface="Arial" panose="020B0604020202020204" pitchFamily="34" charset="0"/>
              <a:buChar char="•"/>
            </a:pPr>
            <a:r>
              <a:rPr lang="ru-RU" b="0" dirty="0">
                <a:effectLst/>
              </a:rPr>
              <a:t>обработки ПД исключительно без использования средств автоматизации</a:t>
            </a:r>
          </a:p>
          <a:p>
            <a:pPr marL="342900" indent="-342900" algn="ctr">
              <a:buFont typeface="Arial" panose="020B0604020202020204" pitchFamily="34" charset="0"/>
              <a:buChar char="•"/>
            </a:pPr>
            <a:r>
              <a:rPr lang="ru-RU" b="0" dirty="0">
                <a:effectLst/>
              </a:rPr>
              <a:t>обрабатываемых в случаях, предусмотренных законодательством Российской Федерации о транспортной безопасности</a:t>
            </a:r>
          </a:p>
          <a:p>
            <a:pPr algn="ctr"/>
            <a:r>
              <a:rPr lang="ru-RU" b="0" dirty="0">
                <a:effectLst/>
              </a:rPr>
              <a:t/>
            </a:r>
            <a:br>
              <a:rPr lang="ru-RU" b="0" dirty="0">
                <a:effectLst/>
              </a:rPr>
            </a:br>
            <a:endParaRPr lang="ru-RU" b="0" dirty="0">
              <a:effectLst/>
            </a:endParaRPr>
          </a:p>
          <a:p>
            <a:pPr marL="342900" indent="-342900" algn="ctr">
              <a:buFont typeface="Arial" panose="020B0604020202020204" pitchFamily="34" charset="0"/>
              <a:buChar char="•"/>
            </a:pPr>
            <a:endParaRPr lang="ru-RU" dirty="0"/>
          </a:p>
          <a:p>
            <a:pPr marL="342900" indent="-342900" algn="ctr">
              <a:buFont typeface="Arial" panose="020B0604020202020204" pitchFamily="34" charset="0"/>
              <a:buChar char="•"/>
            </a:pPr>
            <a:endParaRPr lang="ru-RU" dirty="0"/>
          </a:p>
          <a:p>
            <a:pPr marL="342900" indent="-342900" algn="ctr">
              <a:buFont typeface="Arial" panose="020B0604020202020204" pitchFamily="34" charset="0"/>
              <a:buChar char="•"/>
            </a:pPr>
            <a:endParaRPr lang="ru-RU" dirty="0"/>
          </a:p>
          <a:p>
            <a:pPr algn="ctr"/>
            <a:endParaRPr lang="ru-RU" dirty="0"/>
          </a:p>
          <a:p>
            <a:pPr algn="just"/>
            <a:endParaRPr lang="ru-RU" sz="1200" i="1" u="sng" dirty="0"/>
          </a:p>
          <a:p>
            <a:pPr algn="just"/>
            <a:endParaRPr lang="ru-RU" sz="1050" i="1" dirty="0"/>
          </a:p>
        </p:txBody>
      </p:sp>
    </p:spTree>
    <p:extLst>
      <p:ext uri="{BB962C8B-B14F-4D97-AF65-F5344CB8AC3E}">
        <p14:creationId xmlns:p14="http://schemas.microsoft.com/office/powerpoint/2010/main" val="30363360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100DA9FC-66BE-37CD-1DD9-87C5FD6209CB}"/>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2241376" y="1143227"/>
            <a:ext cx="6858000" cy="4571543"/>
          </a:xfrm>
          <a:prstGeom prst="rect">
            <a:avLst/>
          </a:prstGeom>
        </p:spPr>
      </p:pic>
      <p:sp>
        <p:nvSpPr>
          <p:cNvPr id="5" name="Прямоугольник 4">
            <a:extLst>
              <a:ext uri="{FF2B5EF4-FFF2-40B4-BE49-F238E27FC236}">
                <a16:creationId xmlns:a16="http://schemas.microsoft.com/office/drawing/2014/main" xmlns="" id="{CC8FE27B-572D-F819-4D91-E694C4959EA5}"/>
              </a:ext>
            </a:extLst>
          </p:cNvPr>
          <p:cNvSpPr/>
          <p:nvPr/>
        </p:nvSpPr>
        <p:spPr>
          <a:xfrm>
            <a:off x="-108520" y="-2"/>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187624" y="288647"/>
            <a:ext cx="7772400" cy="648071"/>
          </a:xfrm>
        </p:spPr>
        <p:txBody>
          <a:bodyPr/>
          <a:lstStyle/>
          <a:p>
            <a:pPr algn="ctr"/>
            <a:r>
              <a:rPr lang="ru-RU" sz="2000" dirty="0"/>
              <a:t>Работа с персональными данными</a:t>
            </a:r>
          </a:p>
        </p:txBody>
      </p:sp>
      <p:sp>
        <p:nvSpPr>
          <p:cNvPr id="3" name="Текст 2"/>
          <p:cNvSpPr>
            <a:spLocks noGrp="1"/>
          </p:cNvSpPr>
          <p:nvPr>
            <p:ph type="body" idx="1"/>
          </p:nvPr>
        </p:nvSpPr>
        <p:spPr>
          <a:xfrm>
            <a:off x="1187624" y="906210"/>
            <a:ext cx="7772400" cy="5259093"/>
          </a:xfrm>
        </p:spPr>
        <p:txBody>
          <a:bodyPr anchor="t" anchorCtr="0"/>
          <a:lstStyle/>
          <a:p>
            <a:pPr algn="ctr"/>
            <a:r>
              <a:rPr lang="ru-RU" b="1" dirty="0"/>
              <a:t>Обязанности работников в отношении</a:t>
            </a:r>
          </a:p>
          <a:p>
            <a:pPr algn="ctr"/>
            <a:r>
              <a:rPr lang="ru-RU" b="1" dirty="0"/>
              <a:t>персональных данных учащихся</a:t>
            </a:r>
            <a:endParaRPr lang="ru-RU" sz="1200" i="1" dirty="0"/>
          </a:p>
          <a:p>
            <a:pPr marL="171450" indent="-171450" algn="just">
              <a:buFont typeface="Arial" panose="020B0604020202020204" pitchFamily="34" charset="0"/>
              <a:buChar char="•"/>
            </a:pPr>
            <a:r>
              <a:rPr lang="ru-RU" sz="1600" dirty="0"/>
              <a:t>Не сообщать персональные данные обучающегося третьей стороне без письменного согласия одного из родителей (законного представителя), кроме случаев, когда в соответствии с федеральными законами такого согласия не требуется</a:t>
            </a:r>
          </a:p>
          <a:p>
            <a:pPr marL="171450" indent="-171450" algn="just">
              <a:buFont typeface="Arial" panose="020B0604020202020204" pitchFamily="34" charset="0"/>
              <a:buChar char="•"/>
            </a:pPr>
            <a:r>
              <a:rPr lang="ru-RU" sz="1600" dirty="0"/>
              <a:t>Обеспечить защиту персональных данных обучающегося от их неправомерного использования или утраты</a:t>
            </a:r>
          </a:p>
          <a:p>
            <a:pPr marL="171450" indent="-171450" algn="just">
              <a:buFont typeface="Arial" panose="020B0604020202020204" pitchFamily="34" charset="0"/>
              <a:buChar char="•"/>
            </a:pPr>
            <a:r>
              <a:rPr lang="ru-RU" sz="1600" dirty="0"/>
              <a:t>Ознакомить родителя или законного представителя с их правами и обязанностями в области защиты персональных данных</a:t>
            </a:r>
          </a:p>
          <a:p>
            <a:pPr marL="171450" indent="-171450" algn="just">
              <a:buFont typeface="Arial" panose="020B0604020202020204" pitchFamily="34" charset="0"/>
              <a:buChar char="•"/>
            </a:pPr>
            <a:r>
              <a:rPr lang="ru-RU" sz="1600" dirty="0"/>
              <a:t>Соблюдать требование конфиденциальности персональных данных учащегося</a:t>
            </a:r>
          </a:p>
          <a:p>
            <a:pPr marL="171450" indent="-171450" algn="just">
              <a:buFont typeface="Arial" panose="020B0604020202020204" pitchFamily="34" charset="0"/>
              <a:buChar char="•"/>
            </a:pPr>
            <a:r>
              <a:rPr lang="ru-RU" sz="1600" dirty="0"/>
              <a:t>Предоставить по требованию одного из родителей (законного представителя) учащегося полную информацию о его персональных данных и обработке этих данных в образовательной организации</a:t>
            </a:r>
            <a:endParaRPr lang="ru-RU" sz="1800" i="1" u="sng" dirty="0"/>
          </a:p>
          <a:p>
            <a:pPr algn="just"/>
            <a:endParaRPr lang="ru-RU" sz="1050" i="1" dirty="0"/>
          </a:p>
        </p:txBody>
      </p:sp>
    </p:spTree>
    <p:extLst>
      <p:ext uri="{BB962C8B-B14F-4D97-AF65-F5344CB8AC3E}">
        <p14:creationId xmlns:p14="http://schemas.microsoft.com/office/powerpoint/2010/main" val="32707321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100DA9FC-66BE-37CD-1DD9-87C5FD6209CB}"/>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2241376" y="1143227"/>
            <a:ext cx="6858000" cy="4571543"/>
          </a:xfrm>
          <a:prstGeom prst="rect">
            <a:avLst/>
          </a:prstGeom>
        </p:spPr>
      </p:pic>
      <p:sp>
        <p:nvSpPr>
          <p:cNvPr id="5" name="Прямоугольник 4">
            <a:extLst>
              <a:ext uri="{FF2B5EF4-FFF2-40B4-BE49-F238E27FC236}">
                <a16:creationId xmlns:a16="http://schemas.microsoft.com/office/drawing/2014/main" xmlns="" id="{CC8FE27B-572D-F819-4D91-E694C4959EA5}"/>
              </a:ext>
            </a:extLst>
          </p:cNvPr>
          <p:cNvSpPr/>
          <p:nvPr/>
        </p:nvSpPr>
        <p:spPr>
          <a:xfrm>
            <a:off x="-108520" y="-2"/>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187624" y="288647"/>
            <a:ext cx="7772400" cy="648071"/>
          </a:xfrm>
        </p:spPr>
        <p:txBody>
          <a:bodyPr/>
          <a:lstStyle/>
          <a:p>
            <a:pPr algn="ctr"/>
            <a:r>
              <a:rPr lang="ru-RU" sz="2000" dirty="0"/>
              <a:t>Работа с персональными данными</a:t>
            </a:r>
          </a:p>
        </p:txBody>
      </p:sp>
      <p:sp>
        <p:nvSpPr>
          <p:cNvPr id="3" name="Текст 2"/>
          <p:cNvSpPr>
            <a:spLocks noGrp="1"/>
          </p:cNvSpPr>
          <p:nvPr>
            <p:ph type="body" idx="1"/>
          </p:nvPr>
        </p:nvSpPr>
        <p:spPr>
          <a:xfrm>
            <a:off x="1115616" y="906210"/>
            <a:ext cx="7844408" cy="5475118"/>
          </a:xfrm>
        </p:spPr>
        <p:txBody>
          <a:bodyPr anchor="t" anchorCtr="0"/>
          <a:lstStyle/>
          <a:p>
            <a:pPr algn="ctr"/>
            <a:r>
              <a:rPr lang="ru-RU" b="1" dirty="0"/>
              <a:t>Обработка персональных данных допускается в следующих случаях:</a:t>
            </a:r>
          </a:p>
          <a:p>
            <a:pPr marL="171450" indent="-171450" algn="just">
              <a:buFont typeface="Arial" panose="020B0604020202020204" pitchFamily="34" charset="0"/>
              <a:buChar char="•"/>
            </a:pPr>
            <a:r>
              <a:rPr lang="ru-RU" sz="1600" dirty="0"/>
              <a:t>обработка персональных данных осуществляется с согласия субъекта персональных данных на обработку его персональных данных</a:t>
            </a:r>
          </a:p>
          <a:p>
            <a:pPr marL="171450" indent="-171450" algn="just">
              <a:buFont typeface="Arial" panose="020B0604020202020204" pitchFamily="34" charset="0"/>
              <a:buChar char="•"/>
            </a:pPr>
            <a:endParaRPr lang="ru-RU" sz="1600" dirty="0"/>
          </a:p>
          <a:p>
            <a:pPr marL="171450" indent="-171450" algn="just">
              <a:buFont typeface="Arial" panose="020B0604020202020204" pitchFamily="34" charset="0"/>
              <a:buChar char="•"/>
            </a:pPr>
            <a:r>
              <a:rPr lang="ru-RU" sz="1600" dirty="0"/>
              <a:t>обработка персональных данных необходима для достижения целей, предусмотренных международным договором Российской Федерации или законом, для осуществления и выполнения возложенных законодательством Российской Федерации на оператора функций, полномочий и обязанностей</a:t>
            </a:r>
          </a:p>
          <a:p>
            <a:pPr marL="171450" indent="-171450" algn="just">
              <a:buFont typeface="Arial" panose="020B0604020202020204" pitchFamily="34" charset="0"/>
              <a:buChar char="•"/>
            </a:pPr>
            <a:endParaRPr lang="ru-RU" sz="1600" dirty="0"/>
          </a:p>
          <a:p>
            <a:pPr marL="171450" indent="-171450" algn="just">
              <a:buFont typeface="Arial" panose="020B0604020202020204" pitchFamily="34" charset="0"/>
              <a:buChar char="•"/>
            </a:pPr>
            <a:r>
              <a:rPr lang="ru-RU" sz="1600" dirty="0"/>
              <a:t>обработка персональных данных необходима для исполнения полномочий федеральных органов исполнительной власти, органов государственных внебюджетных фондов, исполнительных органов государственной власти субъектов Российской Федерации, органов местного самоуправления и функций организаций, участвующих в предоставлении соответственно государственных и муниципальных услуг</a:t>
            </a:r>
          </a:p>
          <a:p>
            <a:pPr marL="171450" indent="-171450" algn="just">
              <a:buFont typeface="Arial" panose="020B0604020202020204" pitchFamily="34" charset="0"/>
              <a:buChar char="•"/>
            </a:pPr>
            <a:endParaRPr lang="ru-RU" sz="1600" dirty="0"/>
          </a:p>
          <a:p>
            <a:pPr marL="171450" indent="-171450" algn="just">
              <a:buFont typeface="Arial" panose="020B0604020202020204" pitchFamily="34" charset="0"/>
              <a:buChar char="•"/>
            </a:pPr>
            <a:r>
              <a:rPr lang="ru-RU" sz="1600" dirty="0"/>
              <a:t>обработка персональных данных необходима для исполнения договора, стороной которого либо выгодоприобретателем или поручителем по которому является субъект персональных данных</a:t>
            </a:r>
          </a:p>
          <a:p>
            <a:pPr marL="171450" indent="-171450" algn="just">
              <a:buFont typeface="Arial" panose="020B0604020202020204" pitchFamily="34" charset="0"/>
              <a:buChar char="•"/>
            </a:pPr>
            <a:endParaRPr lang="ru-RU" sz="1600" dirty="0"/>
          </a:p>
          <a:p>
            <a:pPr algn="just"/>
            <a:endParaRPr lang="ru-RU" sz="1050" i="1" dirty="0"/>
          </a:p>
        </p:txBody>
      </p:sp>
    </p:spTree>
    <p:extLst>
      <p:ext uri="{BB962C8B-B14F-4D97-AF65-F5344CB8AC3E}">
        <p14:creationId xmlns:p14="http://schemas.microsoft.com/office/powerpoint/2010/main" val="18281858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100DA9FC-66BE-37CD-1DD9-87C5FD6209CB}"/>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CC8FE27B-572D-F819-4D91-E694C4959EA5}"/>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187624" y="288647"/>
            <a:ext cx="7772400" cy="648071"/>
          </a:xfrm>
        </p:spPr>
        <p:txBody>
          <a:bodyPr/>
          <a:lstStyle/>
          <a:p>
            <a:pPr algn="ctr"/>
            <a:r>
              <a:rPr lang="ru-RU" sz="2000" dirty="0"/>
              <a:t>Работа с персональными данными</a:t>
            </a:r>
          </a:p>
        </p:txBody>
      </p:sp>
      <p:sp>
        <p:nvSpPr>
          <p:cNvPr id="3" name="Текст 2"/>
          <p:cNvSpPr>
            <a:spLocks noGrp="1"/>
          </p:cNvSpPr>
          <p:nvPr>
            <p:ph type="body" idx="1"/>
          </p:nvPr>
        </p:nvSpPr>
        <p:spPr>
          <a:xfrm>
            <a:off x="1187624" y="906210"/>
            <a:ext cx="7772400" cy="5259093"/>
          </a:xfrm>
        </p:spPr>
        <p:txBody>
          <a:bodyPr anchor="t" anchorCtr="0"/>
          <a:lstStyle/>
          <a:p>
            <a:pPr algn="just"/>
            <a:r>
              <a:rPr lang="ru-RU" b="1" dirty="0"/>
              <a:t>С 1 марта 2023 года установлены требования к подтверждению уничтожения персональных данных</a:t>
            </a:r>
          </a:p>
          <a:p>
            <a:pPr algn="just"/>
            <a:endParaRPr lang="ru-RU" b="1" dirty="0"/>
          </a:p>
          <a:p>
            <a:pPr algn="just"/>
            <a:r>
              <a:rPr lang="ru-RU" dirty="0"/>
              <a:t>Приказ </a:t>
            </a:r>
            <a:r>
              <a:rPr lang="ru-RU" dirty="0" err="1"/>
              <a:t>Роскомнадзора</a:t>
            </a:r>
            <a:r>
              <a:rPr lang="ru-RU" dirty="0"/>
              <a:t> от 28.10.2022 № 179</a:t>
            </a:r>
          </a:p>
          <a:p>
            <a:pPr algn="just"/>
            <a:endParaRPr lang="ru-RU" b="1" dirty="0"/>
          </a:p>
          <a:p>
            <a:pPr algn="just"/>
            <a:r>
              <a:rPr lang="ru-RU" b="1" dirty="0"/>
              <a:t>Подтвердить уничтожение персональных данных нужно:</a:t>
            </a:r>
          </a:p>
          <a:p>
            <a:pPr algn="just"/>
            <a:r>
              <a:rPr lang="ru-RU" dirty="0"/>
              <a:t>- актом, если данные обрабатываются без использования средств автоматизации;</a:t>
            </a:r>
          </a:p>
          <a:p>
            <a:pPr algn="just"/>
            <a:r>
              <a:rPr lang="ru-RU" dirty="0"/>
              <a:t>- акт и выгрузка из журнала регистрации событий в информационной системе персональных данных, если используются средства автоматизации.</a:t>
            </a:r>
          </a:p>
          <a:p>
            <a:pPr algn="just"/>
            <a:r>
              <a:rPr lang="ru-RU" dirty="0"/>
              <a:t>Должны быть приведены обязательные реквизиты каждого документа.</a:t>
            </a:r>
            <a:r>
              <a:rPr lang="ru-RU" b="1" dirty="0"/>
              <a:t> </a:t>
            </a:r>
          </a:p>
          <a:p>
            <a:pPr algn="just"/>
            <a:r>
              <a:rPr lang="ru-RU" dirty="0"/>
              <a:t>Документы нужно </a:t>
            </a:r>
            <a:r>
              <a:rPr lang="ru-RU" b="1" u="sng" dirty="0"/>
              <a:t>хранить 3 года </a:t>
            </a:r>
            <a:r>
              <a:rPr lang="ru-RU" dirty="0"/>
              <a:t>с момента уничтожения персональных данных</a:t>
            </a:r>
          </a:p>
          <a:p>
            <a:pPr algn="just"/>
            <a:endParaRPr lang="ru-RU" sz="1200" i="1" dirty="0"/>
          </a:p>
          <a:p>
            <a:pPr algn="just"/>
            <a:endParaRPr lang="ru-RU" sz="1200" i="1" dirty="0"/>
          </a:p>
          <a:p>
            <a:pPr algn="just"/>
            <a:endParaRPr lang="ru-RU" sz="1050" i="1" dirty="0"/>
          </a:p>
        </p:txBody>
      </p:sp>
    </p:spTree>
    <p:extLst>
      <p:ext uri="{BB962C8B-B14F-4D97-AF65-F5344CB8AC3E}">
        <p14:creationId xmlns:p14="http://schemas.microsoft.com/office/powerpoint/2010/main" val="9768772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46960856-32C2-EF5F-5B1B-789686B8AC01}"/>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3" name="Прямоугольник 2">
            <a:extLst>
              <a:ext uri="{FF2B5EF4-FFF2-40B4-BE49-F238E27FC236}">
                <a16:creationId xmlns:a16="http://schemas.microsoft.com/office/drawing/2014/main" xmlns="" id="{843B82F1-9C5A-A7AC-86D6-B5B14D4CC485}"/>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Заголовок 3">
            <a:extLst>
              <a:ext uri="{FF2B5EF4-FFF2-40B4-BE49-F238E27FC236}">
                <a16:creationId xmlns:a16="http://schemas.microsoft.com/office/drawing/2014/main" xmlns="" id="{9748914D-886C-49A1-ABD7-C8023F86DFFB}"/>
              </a:ext>
            </a:extLst>
          </p:cNvPr>
          <p:cNvSpPr>
            <a:spLocks noGrp="1"/>
          </p:cNvSpPr>
          <p:nvPr>
            <p:ph type="title"/>
          </p:nvPr>
        </p:nvSpPr>
        <p:spPr>
          <a:xfrm>
            <a:off x="722313" y="1196752"/>
            <a:ext cx="7772400" cy="4572223"/>
          </a:xfrm>
        </p:spPr>
        <p:txBody>
          <a:bodyPr/>
          <a:lstStyle/>
          <a:p>
            <a:pPr algn="ctr"/>
            <a:r>
              <a:rPr lang="ru-RU" dirty="0">
                <a:solidFill>
                  <a:srgbClr val="002060"/>
                </a:solidFill>
              </a:rPr>
              <a:t>Вопросы</a:t>
            </a:r>
            <a:br>
              <a:rPr lang="ru-RU" dirty="0">
                <a:solidFill>
                  <a:srgbClr val="002060"/>
                </a:solidFill>
              </a:rPr>
            </a:br>
            <a:r>
              <a:rPr lang="ru-RU" dirty="0">
                <a:solidFill>
                  <a:srgbClr val="002060"/>
                </a:solidFill>
              </a:rPr>
              <a:t/>
            </a:r>
            <a:br>
              <a:rPr lang="ru-RU" dirty="0">
                <a:solidFill>
                  <a:srgbClr val="002060"/>
                </a:solidFill>
              </a:rPr>
            </a:br>
            <a:endParaRPr lang="ru-RU" dirty="0">
              <a:solidFill>
                <a:srgbClr val="002060"/>
              </a:solidFill>
            </a:endParaRPr>
          </a:p>
        </p:txBody>
      </p:sp>
      <p:pic>
        <p:nvPicPr>
          <p:cNvPr id="8" name="Рисунок 7" descr="Справка">
            <a:extLst>
              <a:ext uri="{FF2B5EF4-FFF2-40B4-BE49-F238E27FC236}">
                <a16:creationId xmlns:a16="http://schemas.microsoft.com/office/drawing/2014/main" xmlns="" id="{1FD3A017-4CB1-4ACD-B1F0-D4BE4E419F9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3335288" y="2276872"/>
            <a:ext cx="2473424" cy="2473424"/>
          </a:xfrm>
          <a:prstGeom prst="rect">
            <a:avLst/>
          </a:prstGeom>
        </p:spPr>
      </p:pic>
      <p:pic>
        <p:nvPicPr>
          <p:cNvPr id="5" name="Рисунок 4">
            <a:extLst>
              <a:ext uri="{FF2B5EF4-FFF2-40B4-BE49-F238E27FC236}">
                <a16:creationId xmlns:a16="http://schemas.microsoft.com/office/drawing/2014/main" xmlns="" id="{6E0ED700-1875-72E5-2047-3B0153632A0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68008" b="-3091"/>
          <a:stretch/>
        </p:blipFill>
        <p:spPr>
          <a:xfrm>
            <a:off x="7164288" y="5420726"/>
            <a:ext cx="1719396" cy="1177394"/>
          </a:xfrm>
          <a:prstGeom prst="rect">
            <a:avLst/>
          </a:prstGeom>
        </p:spPr>
      </p:pic>
    </p:spTree>
    <p:extLst>
      <p:ext uri="{BB962C8B-B14F-4D97-AF65-F5344CB8AC3E}">
        <p14:creationId xmlns:p14="http://schemas.microsoft.com/office/powerpoint/2010/main" val="31301604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50D35430-23A0-0E72-FC14-4EA0C95C8E8E}"/>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4" name="Прямоугольник 3">
            <a:extLst>
              <a:ext uri="{FF2B5EF4-FFF2-40B4-BE49-F238E27FC236}">
                <a16:creationId xmlns:a16="http://schemas.microsoft.com/office/drawing/2014/main" xmlns="" id="{0037B5BC-4A27-7577-23E6-5C95CEF3BAB5}"/>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50" name="Rectangle 2"/>
          <p:cNvSpPr>
            <a:spLocks noGrp="1" noChangeArrowheads="1"/>
          </p:cNvSpPr>
          <p:nvPr>
            <p:ph type="ctrTitle"/>
          </p:nvPr>
        </p:nvSpPr>
        <p:spPr>
          <a:xfrm>
            <a:off x="3780296" y="1700808"/>
            <a:ext cx="5327824" cy="4680521"/>
          </a:xfrm>
        </p:spPr>
        <p:txBody>
          <a:bodyPr/>
          <a:lstStyle/>
          <a:p>
            <a:r>
              <a:rPr lang="ru-RU" altLang="ru-RU" sz="5400" b="1" dirty="0">
                <a:solidFill>
                  <a:srgbClr val="002060"/>
                </a:solidFill>
                <a:latin typeface="Calibri Light" panose="020F0302020204030204" pitchFamily="34" charset="0"/>
                <a:cs typeface="Calibri Light" panose="020F0302020204030204" pitchFamily="34" charset="0"/>
              </a:rPr>
              <a:t>СПАСИБО ЗА ВНИМАНИЕ!</a:t>
            </a:r>
            <a:br>
              <a:rPr lang="ru-RU" altLang="ru-RU" sz="5400" b="1" dirty="0">
                <a:solidFill>
                  <a:srgbClr val="002060"/>
                </a:solidFill>
                <a:latin typeface="Calibri Light" panose="020F0302020204030204" pitchFamily="34" charset="0"/>
                <a:cs typeface="Calibri Light" panose="020F0302020204030204" pitchFamily="34" charset="0"/>
              </a:rPr>
            </a:br>
            <a:r>
              <a:rPr lang="en-US" altLang="ru-RU" sz="5400" b="1" dirty="0">
                <a:solidFill>
                  <a:srgbClr val="002060"/>
                </a:solidFill>
                <a:latin typeface="Calibri Light" panose="020F0302020204030204" pitchFamily="34" charset="0"/>
                <a:cs typeface="Calibri Light" panose="020F0302020204030204" pitchFamily="34" charset="0"/>
              </a:rPr>
              <a:t/>
            </a:r>
            <a:br>
              <a:rPr lang="en-US" altLang="ru-RU" sz="5400" b="1" dirty="0">
                <a:solidFill>
                  <a:srgbClr val="002060"/>
                </a:solidFill>
                <a:latin typeface="Calibri Light" panose="020F0302020204030204" pitchFamily="34" charset="0"/>
                <a:cs typeface="Calibri Light" panose="020F0302020204030204" pitchFamily="34" charset="0"/>
              </a:rPr>
            </a:br>
            <a:r>
              <a:rPr lang="en-US" altLang="ru-RU" b="1" dirty="0">
                <a:solidFill>
                  <a:srgbClr val="002060"/>
                </a:solidFill>
                <a:latin typeface="Calibri Light" panose="020F0302020204030204" pitchFamily="34" charset="0"/>
                <a:cs typeface="Calibri Light" panose="020F0302020204030204" pitchFamily="34" charset="0"/>
              </a:rPr>
              <a:t>b.nevolin@ya.ru</a:t>
            </a:r>
            <a:endParaRPr lang="ru-RU" altLang="ru-RU" sz="6000" b="1" dirty="0">
              <a:solidFill>
                <a:srgbClr val="002060"/>
              </a:solidFill>
              <a:latin typeface="Calibri Light" panose="020F0302020204030204" pitchFamily="34" charset="0"/>
              <a:cs typeface="Calibri Light" panose="020F0302020204030204" pitchFamily="34" charset="0"/>
            </a:endParaRPr>
          </a:p>
        </p:txBody>
      </p:sp>
      <p:pic>
        <p:nvPicPr>
          <p:cNvPr id="6" name="Рисунок 5">
            <a:extLst>
              <a:ext uri="{FF2B5EF4-FFF2-40B4-BE49-F238E27FC236}">
                <a16:creationId xmlns:a16="http://schemas.microsoft.com/office/drawing/2014/main" xmlns="" id="{CF3D1BD6-94C1-81CE-C9DE-C91534ED0F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8144" y="448007"/>
            <a:ext cx="2926086" cy="621794"/>
          </a:xfrm>
          <a:prstGeom prst="rect">
            <a:avLst/>
          </a:prstGeom>
        </p:spPr>
      </p:pic>
    </p:spTree>
    <p:extLst>
      <p:ext uri="{BB962C8B-B14F-4D97-AF65-F5344CB8AC3E}">
        <p14:creationId xmlns:p14="http://schemas.microsoft.com/office/powerpoint/2010/main" val="87800645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ppt_x</p:attrName>
                                        </p:attrNameLst>
                                      </p:cBhvr>
                                      <p:tavLst>
                                        <p:tav tm="0">
                                          <p:val>
                                            <p:strVal val="#ppt_x-.2"/>
                                          </p:val>
                                        </p:tav>
                                        <p:tav tm="100000">
                                          <p:val>
                                            <p:strVal val="#ppt_x"/>
                                          </p:val>
                                        </p:tav>
                                      </p:tavLst>
                                    </p:anim>
                                    <p:anim calcmode="lin" valueType="num">
                                      <p:cBhvr>
                                        <p:cTn id="8" dur="1000" fill="hold"/>
                                        <p:tgtEl>
                                          <p:spTgt spid="2050"/>
                                        </p:tgtEl>
                                        <p:attrNameLst>
                                          <p:attrName>ppt_y</p:attrName>
                                        </p:attrNameLst>
                                      </p:cBhvr>
                                      <p:tavLst>
                                        <p:tav tm="0">
                                          <p:val>
                                            <p:strVal val="#ppt_y"/>
                                          </p:val>
                                        </p:tav>
                                        <p:tav tm="100000">
                                          <p:val>
                                            <p:strVal val="#ppt_y"/>
                                          </p:val>
                                        </p:tav>
                                      </p:tavLst>
                                    </p:anim>
                                    <p:animEffect transition="in" filter="wipe(right)" prLst="gradientSize: 0.1">
                                      <p:cBhvr>
                                        <p:cTn id="9"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4DFF2241-FF19-5E2D-5EE8-FCE6CE05D9CE}"/>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2743200" y="1143229"/>
            <a:ext cx="6858000" cy="4571543"/>
          </a:xfrm>
          <a:prstGeom prst="rect">
            <a:avLst/>
          </a:prstGeom>
        </p:spPr>
      </p:pic>
      <p:sp>
        <p:nvSpPr>
          <p:cNvPr id="7" name="Прямоугольник 6">
            <a:extLst>
              <a:ext uri="{FF2B5EF4-FFF2-40B4-BE49-F238E27FC236}">
                <a16:creationId xmlns:a16="http://schemas.microsoft.com/office/drawing/2014/main" xmlns="" id="{70AD1304-CDD9-7BDA-1B39-A1B32377D739}"/>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685800" y="332656"/>
            <a:ext cx="7772400" cy="936104"/>
          </a:xfrm>
        </p:spPr>
        <p:txBody>
          <a:bodyPr/>
          <a:lstStyle/>
          <a:p>
            <a:pPr algn="ctr"/>
            <a:r>
              <a:rPr lang="ru-RU" sz="3200" b="0" dirty="0"/>
              <a:t>«Враги» мотивации</a:t>
            </a:r>
          </a:p>
        </p:txBody>
      </p:sp>
      <p:sp>
        <p:nvSpPr>
          <p:cNvPr id="3" name="Текст 2"/>
          <p:cNvSpPr>
            <a:spLocks noGrp="1"/>
          </p:cNvSpPr>
          <p:nvPr>
            <p:ph type="body" idx="1"/>
          </p:nvPr>
        </p:nvSpPr>
        <p:spPr>
          <a:xfrm>
            <a:off x="1547664" y="1601416"/>
            <a:ext cx="7412360" cy="4851919"/>
          </a:xfrm>
        </p:spPr>
        <p:txBody>
          <a:bodyPr/>
          <a:lstStyle/>
          <a:p>
            <a:pPr marL="342900" indent="-342900">
              <a:buFont typeface="Arial" panose="020B0604020202020204" pitchFamily="34" charset="0"/>
              <a:buChar char="•"/>
            </a:pPr>
            <a:r>
              <a:rPr lang="ru-RU" sz="2400" dirty="0"/>
              <a:t>Несправедливость и двойные стандарты</a:t>
            </a:r>
          </a:p>
          <a:p>
            <a:pPr marL="342900" indent="-342900">
              <a:buFont typeface="Arial" panose="020B0604020202020204" pitchFamily="34" charset="0"/>
              <a:buChar char="•"/>
            </a:pPr>
            <a:r>
              <a:rPr lang="ru-RU" sz="2400" dirty="0"/>
              <a:t>Корпоративный цинизм и несоответствие слов делу</a:t>
            </a:r>
          </a:p>
          <a:p>
            <a:pPr marL="342900" indent="-342900">
              <a:buFont typeface="Arial" panose="020B0604020202020204" pitchFamily="34" charset="0"/>
              <a:buChar char="•"/>
            </a:pPr>
            <a:r>
              <a:rPr lang="ru-RU" sz="2400" dirty="0"/>
              <a:t>Коррупция</a:t>
            </a:r>
          </a:p>
          <a:p>
            <a:pPr marL="342900" indent="-342900">
              <a:buFont typeface="Arial" panose="020B0604020202020204" pitchFamily="34" charset="0"/>
              <a:buChar char="•"/>
            </a:pPr>
            <a:r>
              <a:rPr lang="ru-RU" sz="2400" dirty="0"/>
              <a:t>Непрофессионализм</a:t>
            </a:r>
          </a:p>
          <a:p>
            <a:pPr marL="342900" indent="-342900">
              <a:buFont typeface="Arial" panose="020B0604020202020204" pitchFamily="34" charset="0"/>
              <a:buChar char="•"/>
            </a:pPr>
            <a:r>
              <a:rPr lang="ru-RU" sz="2400" dirty="0"/>
              <a:t>Недоверие, неуважение и нетерпимость к ошибкам</a:t>
            </a:r>
          </a:p>
          <a:p>
            <a:pPr marL="342900" indent="-342900">
              <a:buFont typeface="Arial" panose="020B0604020202020204" pitchFamily="34" charset="0"/>
              <a:buChar char="•"/>
            </a:pPr>
            <a:r>
              <a:rPr lang="ru-RU" sz="2400" dirty="0"/>
              <a:t>Недостаток информации, непрозрачность процедур и системы принятия решений</a:t>
            </a:r>
          </a:p>
          <a:p>
            <a:pPr marL="342900" indent="-342900">
              <a:buFont typeface="Arial" panose="020B0604020202020204" pitchFamily="34" charset="0"/>
              <a:buChar char="•"/>
            </a:pPr>
            <a:r>
              <a:rPr lang="ru-RU" sz="2400" dirty="0"/>
              <a:t>Бюрократия</a:t>
            </a:r>
          </a:p>
          <a:p>
            <a:pPr marL="342900" indent="-342900">
              <a:buFont typeface="Arial" panose="020B0604020202020204" pitchFamily="34" charset="0"/>
              <a:buChar char="•"/>
            </a:pPr>
            <a:r>
              <a:rPr lang="ru-RU" sz="2400" dirty="0"/>
              <a:t>Деньги</a:t>
            </a:r>
          </a:p>
        </p:txBody>
      </p:sp>
    </p:spTree>
    <p:extLst>
      <p:ext uri="{BB962C8B-B14F-4D97-AF65-F5344CB8AC3E}">
        <p14:creationId xmlns:p14="http://schemas.microsoft.com/office/powerpoint/2010/main" val="2993126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a:extLst>
              <a:ext uri="{FF2B5EF4-FFF2-40B4-BE49-F238E27FC236}">
                <a16:creationId xmlns:a16="http://schemas.microsoft.com/office/drawing/2014/main" xmlns="" id="{5D93632D-BF70-48D5-9575-8504889BF21A}"/>
              </a:ext>
            </a:extLst>
          </p:cNvPr>
          <p:cNvGraphicFramePr/>
          <p:nvPr>
            <p:extLst>
              <p:ext uri="{D42A27DB-BD31-4B8C-83A1-F6EECF244321}">
                <p14:modId xmlns:p14="http://schemas.microsoft.com/office/powerpoint/2010/main" val="3821399663"/>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256689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4D0150C-D0CF-2559-5D48-714B31E412B6}"/>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DADDAC37-56D5-B082-38FB-8EAE7ED69D8C}"/>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1174B74D-67FD-AC1F-D79D-7AF4758A187D}"/>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01404639-1BCB-B0EE-7591-CA0211ADD1A8}"/>
              </a:ext>
            </a:extLst>
          </p:cNvPr>
          <p:cNvSpPr>
            <a:spLocks noGrp="1"/>
          </p:cNvSpPr>
          <p:nvPr>
            <p:ph type="title"/>
          </p:nvPr>
        </p:nvSpPr>
        <p:spPr>
          <a:xfrm>
            <a:off x="685800" y="332657"/>
            <a:ext cx="7772400" cy="648071"/>
          </a:xfrm>
        </p:spPr>
        <p:txBody>
          <a:bodyPr/>
          <a:lstStyle/>
          <a:p>
            <a:pPr algn="ctr"/>
            <a:r>
              <a:rPr lang="ru-RU" sz="2800" dirty="0"/>
              <a:t>Трудовой договор</a:t>
            </a:r>
            <a:endParaRPr lang="ru-RU" sz="900" dirty="0"/>
          </a:p>
        </p:txBody>
      </p:sp>
      <p:sp>
        <p:nvSpPr>
          <p:cNvPr id="3" name="Текст 2">
            <a:extLst>
              <a:ext uri="{FF2B5EF4-FFF2-40B4-BE49-F238E27FC236}">
                <a16:creationId xmlns:a16="http://schemas.microsoft.com/office/drawing/2014/main" xmlns="" id="{66DECA33-8950-B2EB-9004-2E5A4DF30C2D}"/>
              </a:ext>
            </a:extLst>
          </p:cNvPr>
          <p:cNvSpPr>
            <a:spLocks noGrp="1"/>
          </p:cNvSpPr>
          <p:nvPr>
            <p:ph type="body" idx="1"/>
          </p:nvPr>
        </p:nvSpPr>
        <p:spPr>
          <a:xfrm>
            <a:off x="1259632" y="1313385"/>
            <a:ext cx="7772400" cy="5228751"/>
          </a:xfrm>
        </p:spPr>
        <p:txBody>
          <a:bodyPr anchor="t" anchorCtr="0"/>
          <a:lstStyle/>
          <a:p>
            <a:pPr algn="just"/>
            <a:r>
              <a:rPr lang="ru-RU" sz="1800" b="1" dirty="0"/>
              <a:t>Трудовой договор</a:t>
            </a:r>
            <a:r>
              <a:rPr lang="ru-RU" sz="1800" dirty="0"/>
              <a:t> - соглашение между работодателем и работником, в соответствии с которым работодатель обязуется предоставить работнику работу по обусловленной </a:t>
            </a:r>
            <a:r>
              <a:rPr lang="ru-RU" sz="1800" b="1" dirty="0"/>
              <a:t>трудовой функции</a:t>
            </a:r>
            <a:r>
              <a:rPr lang="ru-RU" sz="1800" dirty="0"/>
              <a:t>, обеспечить условия труда, предусмотренные трудовым законодательством и иными нормативными правовыми актами, содержащими нормы трудового права, </a:t>
            </a:r>
            <a:r>
              <a:rPr lang="ru-RU" sz="1800" b="1" dirty="0"/>
              <a:t>коллективным договором</a:t>
            </a:r>
            <a:r>
              <a:rPr lang="ru-RU" sz="1800" dirty="0"/>
              <a:t>, соглашениями, </a:t>
            </a:r>
            <a:r>
              <a:rPr lang="ru-RU" sz="1800" b="1" dirty="0"/>
              <a:t>локальными нормативными актами </a:t>
            </a:r>
            <a:r>
              <a:rPr lang="ru-RU" sz="1800" dirty="0"/>
              <a:t>и данным соглашением, своевременно и в полном размере выплачивать работнику заработную плату, а работник обязуется </a:t>
            </a:r>
            <a:r>
              <a:rPr lang="ru-RU" sz="1800" b="1" dirty="0"/>
              <a:t>лично выполнять </a:t>
            </a:r>
            <a:r>
              <a:rPr lang="ru-RU" sz="1800" dirty="0"/>
              <a:t>определенную этим соглашением </a:t>
            </a:r>
            <a:r>
              <a:rPr lang="ru-RU" sz="1800" b="1" dirty="0"/>
              <a:t>трудовую функцию </a:t>
            </a:r>
            <a:r>
              <a:rPr lang="ru-RU" sz="1800" dirty="0"/>
              <a:t>в интересах, под управлением и контролем работодателя, </a:t>
            </a:r>
            <a:r>
              <a:rPr lang="ru-RU" sz="1800" b="1" dirty="0"/>
              <a:t>соблюдать правила внутреннего трудового распорядка</a:t>
            </a:r>
            <a:r>
              <a:rPr lang="ru-RU" sz="1800" dirty="0"/>
              <a:t>, действующие у данного работодателя.</a:t>
            </a:r>
          </a:p>
          <a:p>
            <a:pPr algn="just"/>
            <a:endParaRPr lang="ru-RU" sz="1800" dirty="0"/>
          </a:p>
          <a:p>
            <a:pPr algn="just"/>
            <a:r>
              <a:rPr lang="ru-RU" sz="1400" i="1" dirty="0"/>
              <a:t>"Трудовой кодекс Российской Федерации" от 30.12.2001 N 197-ФЗ (ред. от 31.07.2020), ст.56</a:t>
            </a:r>
          </a:p>
        </p:txBody>
      </p:sp>
    </p:spTree>
    <p:extLst>
      <p:ext uri="{BB962C8B-B14F-4D97-AF65-F5344CB8AC3E}">
        <p14:creationId xmlns:p14="http://schemas.microsoft.com/office/powerpoint/2010/main" val="39374226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A4A75F8-707E-3790-A039-EB8610AA6A4A}"/>
            </a:ext>
          </a:extLst>
        </p:cNvPr>
        <p:cNvGrpSpPr/>
        <p:nvPr/>
      </p:nvGrpSpPr>
      <p:grpSpPr>
        <a:xfrm>
          <a:off x="0" y="0"/>
          <a:ext cx="0" cy="0"/>
          <a:chOff x="0" y="0"/>
          <a:chExt cx="0" cy="0"/>
        </a:xfrm>
      </p:grpSpPr>
      <p:pic>
        <p:nvPicPr>
          <p:cNvPr id="7" name="Рисунок 6">
            <a:extLst>
              <a:ext uri="{FF2B5EF4-FFF2-40B4-BE49-F238E27FC236}">
                <a16:creationId xmlns:a16="http://schemas.microsoft.com/office/drawing/2014/main" xmlns="" id="{7E502914-9FC4-4775-809B-36914732143C}"/>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8" name="Прямоугольник 7">
            <a:extLst>
              <a:ext uri="{FF2B5EF4-FFF2-40B4-BE49-F238E27FC236}">
                <a16:creationId xmlns:a16="http://schemas.microsoft.com/office/drawing/2014/main" xmlns="" id="{EC1A93A2-5495-D7F5-B233-51190C29D835}"/>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B0DBA0E4-8B31-5918-4309-EF77B70F3EAC}"/>
              </a:ext>
            </a:extLst>
          </p:cNvPr>
          <p:cNvSpPr>
            <a:spLocks noGrp="1"/>
          </p:cNvSpPr>
          <p:nvPr>
            <p:ph type="title"/>
          </p:nvPr>
        </p:nvSpPr>
        <p:spPr>
          <a:xfrm>
            <a:off x="899592" y="180020"/>
            <a:ext cx="7772400" cy="648071"/>
          </a:xfrm>
        </p:spPr>
        <p:txBody>
          <a:bodyPr/>
          <a:lstStyle/>
          <a:p>
            <a:pPr algn="ctr"/>
            <a:r>
              <a:rPr lang="ru-RU" sz="2800" dirty="0"/>
              <a:t>Трудовой договор</a:t>
            </a:r>
            <a:endParaRPr lang="ru-RU" sz="900" dirty="0"/>
          </a:p>
        </p:txBody>
      </p:sp>
      <p:sp>
        <p:nvSpPr>
          <p:cNvPr id="3" name="Текст 2">
            <a:extLst>
              <a:ext uri="{FF2B5EF4-FFF2-40B4-BE49-F238E27FC236}">
                <a16:creationId xmlns:a16="http://schemas.microsoft.com/office/drawing/2014/main" xmlns="" id="{FE1125C1-CA06-F3CD-74E1-9C4C8FD1B0DE}"/>
              </a:ext>
            </a:extLst>
          </p:cNvPr>
          <p:cNvSpPr>
            <a:spLocks noGrp="1"/>
          </p:cNvSpPr>
          <p:nvPr>
            <p:ph type="body" idx="1"/>
          </p:nvPr>
        </p:nvSpPr>
        <p:spPr>
          <a:xfrm>
            <a:off x="1187624" y="764704"/>
            <a:ext cx="7772400" cy="5832648"/>
          </a:xfrm>
        </p:spPr>
        <p:txBody>
          <a:bodyPr anchor="t" anchorCtr="0"/>
          <a:lstStyle/>
          <a:p>
            <a:pPr algn="just"/>
            <a:r>
              <a:rPr lang="ru-RU" sz="1600" b="1" dirty="0"/>
              <a:t>Основание для заключения срочного трудового договора:</a:t>
            </a:r>
          </a:p>
          <a:p>
            <a:pPr marL="171450" indent="-171450" algn="just">
              <a:buFont typeface="Arial" panose="020B0604020202020204" pitchFamily="34" charset="0"/>
              <a:buChar char="•"/>
            </a:pPr>
            <a:r>
              <a:rPr lang="ru-RU" sz="1600" dirty="0"/>
              <a:t>Исполнение обязанностей временно отсутствующего работника</a:t>
            </a:r>
          </a:p>
          <a:p>
            <a:pPr marL="171450" indent="-171450" algn="just">
              <a:buFont typeface="Arial" panose="020B0604020202020204" pitchFamily="34" charset="0"/>
              <a:buChar char="•"/>
            </a:pPr>
            <a:r>
              <a:rPr lang="ru-RU" sz="1600" dirty="0"/>
              <a:t>Выполнение временных (до двух месяцев) работ</a:t>
            </a:r>
          </a:p>
          <a:p>
            <a:pPr marL="171450" indent="-171450" algn="just">
              <a:buFont typeface="Arial" panose="020B0604020202020204" pitchFamily="34" charset="0"/>
              <a:buChar char="•"/>
            </a:pPr>
            <a:r>
              <a:rPr lang="ru-RU" sz="1600" dirty="0"/>
              <a:t>Сезонные работы (</a:t>
            </a:r>
            <a:r>
              <a:rPr lang="ru-RU" sz="1600" dirty="0">
                <a:hlinkClick r:id="rId4"/>
              </a:rPr>
              <a:t>ст. 293 ТК РФ)</a:t>
            </a:r>
          </a:p>
          <a:p>
            <a:pPr marL="171450" indent="-171450" algn="just">
              <a:buFont typeface="Arial" panose="020B0604020202020204" pitchFamily="34" charset="0"/>
              <a:buChar char="•"/>
            </a:pPr>
            <a:r>
              <a:rPr lang="ru-RU" sz="1600" dirty="0"/>
              <a:t>Избрание на определенный срок в состав выборного органа или на выборную должность на оплачиваемую работу</a:t>
            </a:r>
          </a:p>
          <a:p>
            <a:pPr marL="171450" indent="-171450" algn="just">
              <a:buFont typeface="Arial" panose="020B0604020202020204" pitchFamily="34" charset="0"/>
              <a:buChar char="•"/>
            </a:pPr>
            <a:r>
              <a:rPr lang="ru-RU" sz="1600" dirty="0"/>
              <a:t>Работы, непосредственно связанные с практикой, профессиональным обучением или дополнительным профессиональным образованием в форме стажировки</a:t>
            </a:r>
          </a:p>
          <a:p>
            <a:pPr algn="just"/>
            <a:endParaRPr lang="ru-RU" sz="1600" b="1" dirty="0"/>
          </a:p>
          <a:p>
            <a:pPr algn="just"/>
            <a:r>
              <a:rPr lang="ru-RU" sz="1600" b="1" dirty="0"/>
              <a:t>С согласия работника:</a:t>
            </a:r>
            <a:r>
              <a:rPr lang="ru-RU" sz="1600" i="1" dirty="0"/>
              <a:t>	</a:t>
            </a:r>
          </a:p>
          <a:p>
            <a:pPr marL="171450" indent="-171450" algn="just">
              <a:buFont typeface="Arial" panose="020B0604020202020204" pitchFamily="34" charset="0"/>
              <a:buChar char="•"/>
            </a:pPr>
            <a:r>
              <a:rPr lang="ru-RU" sz="1600" dirty="0"/>
              <a:t>пенсионеры по возрасту</a:t>
            </a:r>
          </a:p>
          <a:p>
            <a:pPr marL="171450" indent="-171450" algn="just">
              <a:buFont typeface="Arial" panose="020B0604020202020204" pitchFamily="34" charset="0"/>
              <a:buChar char="•"/>
            </a:pPr>
            <a:r>
              <a:rPr lang="ru-RU" sz="1600" dirty="0"/>
              <a:t>руководители учреждений, их заместители или главные бухгалтеры;</a:t>
            </a:r>
          </a:p>
          <a:p>
            <a:pPr marL="171450" indent="-171450" algn="just">
              <a:buFont typeface="Arial" panose="020B0604020202020204" pitchFamily="34" charset="0"/>
              <a:buChar char="•"/>
            </a:pPr>
            <a:r>
              <a:rPr lang="ru-RU" sz="1600" dirty="0"/>
              <a:t>совместители;</a:t>
            </a:r>
          </a:p>
          <a:p>
            <a:pPr marL="171450" indent="-171450" algn="just">
              <a:buFont typeface="Arial" panose="020B0604020202020204" pitchFamily="34" charset="0"/>
              <a:buChar char="•"/>
            </a:pPr>
            <a:r>
              <a:rPr lang="ru-RU" sz="1600" dirty="0"/>
              <a:t>творческие работники средств массовой информации, организаций кинематографии, театров, театральных и концертных организаций, цирков и иные лица, участвующие в создании и (или) исполнении (экспонировании) произведений, в соответствии с перечнями работ, профессий, должностей этих работников;</a:t>
            </a:r>
          </a:p>
          <a:p>
            <a:pPr marL="171450" indent="-171450" algn="just">
              <a:buFont typeface="Arial" panose="020B0604020202020204" pitchFamily="34" charset="0"/>
              <a:buChar char="•"/>
            </a:pPr>
            <a:r>
              <a:rPr lang="ru-RU" sz="1600" dirty="0"/>
              <a:t>лица, получающие образование очно</a:t>
            </a:r>
          </a:p>
          <a:p>
            <a:pPr algn="just"/>
            <a:r>
              <a:rPr lang="ru-RU" sz="1600" i="1" dirty="0"/>
              <a:t>"</a:t>
            </a:r>
            <a:r>
              <a:rPr lang="ru-RU" sz="1200" i="1" dirty="0"/>
              <a:t>Трудовой кодекс Российской Федерации" от 30.12.2001 N 197-ФЗ (ред. от 31.07.2020), ст.59</a:t>
            </a:r>
          </a:p>
          <a:p>
            <a:pPr algn="just"/>
            <a:endParaRPr lang="ru-RU" sz="1200" i="1" dirty="0"/>
          </a:p>
        </p:txBody>
      </p:sp>
    </p:spTree>
    <p:extLst>
      <p:ext uri="{BB962C8B-B14F-4D97-AF65-F5344CB8AC3E}">
        <p14:creationId xmlns:p14="http://schemas.microsoft.com/office/powerpoint/2010/main" val="2088766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B03A26B-EDC0-E70D-5ED2-91DA9B450550}"/>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21CAAA9C-BF9D-24BF-90A0-0C89E8499AC7}"/>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B6E2F3A8-E3D5-4E61-D4C0-A7872AB246B3}"/>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0ECBEB4D-2B7D-996E-4CE1-37D66972F338}"/>
              </a:ext>
            </a:extLst>
          </p:cNvPr>
          <p:cNvSpPr>
            <a:spLocks noGrp="1"/>
          </p:cNvSpPr>
          <p:nvPr>
            <p:ph type="title"/>
          </p:nvPr>
        </p:nvSpPr>
        <p:spPr>
          <a:xfrm>
            <a:off x="1187624" y="764704"/>
            <a:ext cx="7772400" cy="648071"/>
          </a:xfrm>
        </p:spPr>
        <p:txBody>
          <a:bodyPr/>
          <a:lstStyle/>
          <a:p>
            <a:pPr algn="ctr"/>
            <a:r>
              <a:rPr lang="ru-RU" sz="2800" dirty="0"/>
              <a:t>Трудовой договор</a:t>
            </a:r>
            <a:endParaRPr lang="ru-RU" sz="900" dirty="0"/>
          </a:p>
        </p:txBody>
      </p:sp>
      <p:sp>
        <p:nvSpPr>
          <p:cNvPr id="3" name="Текст 2">
            <a:extLst>
              <a:ext uri="{FF2B5EF4-FFF2-40B4-BE49-F238E27FC236}">
                <a16:creationId xmlns:a16="http://schemas.microsoft.com/office/drawing/2014/main" xmlns="" id="{10B2460A-DDED-2878-C3AE-2FB146FE615C}"/>
              </a:ext>
            </a:extLst>
          </p:cNvPr>
          <p:cNvSpPr>
            <a:spLocks noGrp="1"/>
          </p:cNvSpPr>
          <p:nvPr>
            <p:ph type="body" idx="1"/>
          </p:nvPr>
        </p:nvSpPr>
        <p:spPr>
          <a:xfrm>
            <a:off x="1187624" y="1851351"/>
            <a:ext cx="7772400" cy="4112461"/>
          </a:xfrm>
        </p:spPr>
        <p:txBody>
          <a:bodyPr anchor="t" anchorCtr="0"/>
          <a:lstStyle/>
          <a:p>
            <a:pPr algn="ctr"/>
            <a:r>
              <a:rPr lang="ru-RU" sz="2400" dirty="0"/>
              <a:t>Выполнение педагогической работы характеризуется наличием установленных </a:t>
            </a:r>
            <a:r>
              <a:rPr lang="ru-RU" sz="2400" b="1" dirty="0"/>
              <a:t>норм</a:t>
            </a:r>
            <a:r>
              <a:rPr lang="ru-RU" sz="2400" dirty="0"/>
              <a:t> времени </a:t>
            </a:r>
            <a:r>
              <a:rPr lang="ru-RU" sz="2400" b="1" dirty="0"/>
              <a:t>только для выполнения педагогической работы</a:t>
            </a:r>
            <a:r>
              <a:rPr lang="ru-RU" sz="2400" dirty="0"/>
              <a:t>, связанной с преподавательской работой, которая выражается в фактическом объеме их учебной нагрузки, определяемом в соответствии с приказом N 1601</a:t>
            </a:r>
          </a:p>
          <a:p>
            <a:pPr algn="ctr"/>
            <a:endParaRPr lang="ru-RU" sz="2400" dirty="0"/>
          </a:p>
          <a:p>
            <a:pPr algn="ctr"/>
            <a:r>
              <a:rPr lang="ru-RU" i="1" dirty="0"/>
              <a:t>(Приказ Минобрнауки России от 11.05.2016 N 536)</a:t>
            </a:r>
          </a:p>
          <a:p>
            <a:pPr algn="ctr"/>
            <a:endParaRPr lang="ru-RU" sz="2400" dirty="0"/>
          </a:p>
          <a:p>
            <a:pPr algn="ctr"/>
            <a:endParaRPr lang="ru-RU" sz="1200" i="1" dirty="0"/>
          </a:p>
        </p:txBody>
      </p:sp>
    </p:spTree>
    <p:extLst>
      <p:ext uri="{BB962C8B-B14F-4D97-AF65-F5344CB8AC3E}">
        <p14:creationId xmlns:p14="http://schemas.microsoft.com/office/powerpoint/2010/main" val="32452273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D339352-353A-A3F5-219B-53F45D26EDDB}"/>
            </a:ext>
          </a:extLst>
        </p:cNvPr>
        <p:cNvGrpSpPr/>
        <p:nvPr/>
      </p:nvGrpSpPr>
      <p:grpSpPr>
        <a:xfrm>
          <a:off x="0" y="0"/>
          <a:ext cx="0" cy="0"/>
          <a:chOff x="0" y="0"/>
          <a:chExt cx="0" cy="0"/>
        </a:xfrm>
      </p:grpSpPr>
      <p:pic>
        <p:nvPicPr>
          <p:cNvPr id="9" name="Рисунок 8">
            <a:extLst>
              <a:ext uri="{FF2B5EF4-FFF2-40B4-BE49-F238E27FC236}">
                <a16:creationId xmlns:a16="http://schemas.microsoft.com/office/drawing/2014/main" xmlns="" id="{DF9DC1BA-1B69-BCE6-78A6-3EE1CBC05C4A}"/>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10" name="Прямоугольник 9">
            <a:extLst>
              <a:ext uri="{FF2B5EF4-FFF2-40B4-BE49-F238E27FC236}">
                <a16:creationId xmlns:a16="http://schemas.microsoft.com/office/drawing/2014/main" xmlns="" id="{AEC61E60-0B19-6CAF-6869-E1B9909179AC}"/>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249691F5-F6F3-6239-568A-8090801D39D5}"/>
              </a:ext>
            </a:extLst>
          </p:cNvPr>
          <p:cNvSpPr>
            <a:spLocks noGrp="1"/>
          </p:cNvSpPr>
          <p:nvPr>
            <p:ph type="title"/>
          </p:nvPr>
        </p:nvSpPr>
        <p:spPr>
          <a:xfrm>
            <a:off x="1115616" y="332657"/>
            <a:ext cx="7772400" cy="648071"/>
          </a:xfrm>
        </p:spPr>
        <p:txBody>
          <a:bodyPr/>
          <a:lstStyle/>
          <a:p>
            <a:pPr algn="ctr"/>
            <a:r>
              <a:rPr lang="ru-RU" sz="2800" dirty="0"/>
              <a:t>Трудовой договор</a:t>
            </a:r>
            <a:endParaRPr lang="ru-RU" sz="900" dirty="0"/>
          </a:p>
        </p:txBody>
      </p:sp>
      <p:sp>
        <p:nvSpPr>
          <p:cNvPr id="3" name="Текст 2">
            <a:extLst>
              <a:ext uri="{FF2B5EF4-FFF2-40B4-BE49-F238E27FC236}">
                <a16:creationId xmlns:a16="http://schemas.microsoft.com/office/drawing/2014/main" xmlns="" id="{807B7241-9799-5C85-F382-7A28B936FE51}"/>
              </a:ext>
            </a:extLst>
          </p:cNvPr>
          <p:cNvSpPr>
            <a:spLocks noGrp="1"/>
          </p:cNvSpPr>
          <p:nvPr>
            <p:ph type="body" idx="1"/>
          </p:nvPr>
        </p:nvSpPr>
        <p:spPr>
          <a:xfrm>
            <a:off x="1115616" y="980728"/>
            <a:ext cx="7772400" cy="5544615"/>
          </a:xfrm>
        </p:spPr>
        <p:txBody>
          <a:bodyPr anchor="t" anchorCtr="0"/>
          <a:lstStyle/>
          <a:p>
            <a:r>
              <a:rPr lang="ru-RU" sz="1800" b="1" i="1" dirty="0"/>
              <a:t>Другая часть педагогической работы, </a:t>
            </a:r>
            <a:r>
              <a:rPr lang="ru-RU" sz="1800" dirty="0"/>
              <a:t>определяемая с учетом должностных обязанностей, регулируется следующим образом:</a:t>
            </a:r>
          </a:p>
          <a:p>
            <a:endParaRPr lang="ru-RU" sz="1800" b="1" dirty="0"/>
          </a:p>
          <a:p>
            <a:r>
              <a:rPr lang="ru-RU" sz="1800" b="1" dirty="0"/>
              <a:t>самостоятельно</a:t>
            </a:r>
            <a:r>
              <a:rPr lang="ru-RU" sz="1800" dirty="0"/>
              <a:t> - подготовка к осуществлению образовательной деятельности</a:t>
            </a:r>
          </a:p>
          <a:p>
            <a:r>
              <a:rPr lang="ru-RU" sz="1800" dirty="0"/>
              <a:t>в порядке, устанавливаемом </a:t>
            </a:r>
            <a:r>
              <a:rPr lang="ru-RU" sz="1800" b="1" dirty="0"/>
              <a:t>правилами внутреннего трудового распорядка</a:t>
            </a:r>
            <a:r>
              <a:rPr lang="ru-RU" sz="1800" dirty="0"/>
              <a:t> - ведение журнала и дневников;</a:t>
            </a:r>
          </a:p>
          <a:p>
            <a:r>
              <a:rPr lang="ru-RU" sz="1800" b="1" dirty="0"/>
              <a:t>правилами внутреннего трудового распорядка </a:t>
            </a:r>
            <a:r>
              <a:rPr lang="ru-RU" sz="1800" dirty="0"/>
              <a:t>- организация и проведение методической, диагностической и консультативной помощи родителям (законным представителям) обучающихся;</a:t>
            </a:r>
          </a:p>
          <a:p>
            <a:r>
              <a:rPr lang="ru-RU" sz="1800" b="1" dirty="0"/>
              <a:t>планами и графиками организации</a:t>
            </a:r>
            <a:r>
              <a:rPr lang="ru-RU" sz="1800" dirty="0"/>
              <a:t>, утверждаемыми локальными нормативными актами организации в порядке, установленном трудовым законодательством - педагогические советы, методические советы, родительские собрания;</a:t>
            </a:r>
          </a:p>
          <a:p>
            <a:r>
              <a:rPr lang="ru-RU" sz="1800" b="1" dirty="0"/>
              <a:t>графиками, планами, расписаниями</a:t>
            </a:r>
            <a:r>
              <a:rPr lang="ru-RU" sz="1800" dirty="0"/>
              <a:t>, утверждаемыми локальными нормативными актами организации, коллективным договором, - выполнение дополнительной индивидуальной и (или) групповой работы с обучающимися;</a:t>
            </a:r>
            <a:endParaRPr lang="ru-RU" sz="3200" dirty="0"/>
          </a:p>
          <a:p>
            <a:pPr algn="ctr"/>
            <a:endParaRPr lang="ru-RU" sz="1600" i="1" dirty="0"/>
          </a:p>
        </p:txBody>
      </p:sp>
    </p:spTree>
    <p:extLst>
      <p:ext uri="{BB962C8B-B14F-4D97-AF65-F5344CB8AC3E}">
        <p14:creationId xmlns:p14="http://schemas.microsoft.com/office/powerpoint/2010/main" val="9462000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C8322BA-51F6-9BEC-9BF4-8308404CCADE}"/>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D1770894-4494-5748-9B75-A43BA762B314}"/>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35D51375-A1A9-63B3-4634-203944919C76}"/>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C54E9FA1-E8A6-B0E5-3742-ED2887FE6049}"/>
              </a:ext>
            </a:extLst>
          </p:cNvPr>
          <p:cNvSpPr>
            <a:spLocks noGrp="1"/>
          </p:cNvSpPr>
          <p:nvPr>
            <p:ph type="title"/>
          </p:nvPr>
        </p:nvSpPr>
        <p:spPr>
          <a:xfrm>
            <a:off x="1187624" y="286571"/>
            <a:ext cx="7772400" cy="648071"/>
          </a:xfrm>
        </p:spPr>
        <p:txBody>
          <a:bodyPr/>
          <a:lstStyle/>
          <a:p>
            <a:pPr algn="ctr"/>
            <a:r>
              <a:rPr lang="ru-RU" sz="2800" dirty="0"/>
              <a:t>Трудовой договор</a:t>
            </a:r>
            <a:endParaRPr lang="ru-RU" sz="900" dirty="0"/>
          </a:p>
        </p:txBody>
      </p:sp>
      <p:sp>
        <p:nvSpPr>
          <p:cNvPr id="3" name="Текст 2">
            <a:extLst>
              <a:ext uri="{FF2B5EF4-FFF2-40B4-BE49-F238E27FC236}">
                <a16:creationId xmlns:a16="http://schemas.microsoft.com/office/drawing/2014/main" xmlns="" id="{8E15455C-15FC-4B39-D7B6-3786DB3D0BE5}"/>
              </a:ext>
            </a:extLst>
          </p:cNvPr>
          <p:cNvSpPr>
            <a:spLocks noGrp="1"/>
          </p:cNvSpPr>
          <p:nvPr>
            <p:ph type="body" idx="1"/>
          </p:nvPr>
        </p:nvSpPr>
        <p:spPr>
          <a:xfrm>
            <a:off x="1187624" y="980729"/>
            <a:ext cx="7772400" cy="5580458"/>
          </a:xfrm>
        </p:spPr>
        <p:txBody>
          <a:bodyPr anchor="t" anchorCtr="0"/>
          <a:lstStyle/>
          <a:p>
            <a:r>
              <a:rPr lang="ru-RU" sz="1800" b="1" dirty="0"/>
              <a:t>трудовым договором (дополнительным соглашением к трудовому договору) </a:t>
            </a:r>
            <a:r>
              <a:rPr lang="ru-RU" sz="1800" dirty="0"/>
              <a:t>- выполнение с письменного согласия дополнительных видов работ (классное руководство; проверка письменных работ; заведование учебными кабинетами, лабораториями, мастерскими, учебно-опытными участками; руководство методическими объединениями; другие дополнительные виды работ с указанием в трудовом договоре их содержания, срока выполнения и размера оплаты);</a:t>
            </a:r>
          </a:p>
          <a:p>
            <a:endParaRPr lang="ru-RU" sz="1800" b="1" dirty="0"/>
          </a:p>
          <a:p>
            <a:r>
              <a:rPr lang="ru-RU" sz="1800" b="1" dirty="0"/>
              <a:t>локальными нормативными актами организации </a:t>
            </a:r>
            <a:r>
              <a:rPr lang="ru-RU" sz="1800" dirty="0"/>
              <a:t>- периодические кратковременные дежурства в организации в период осуществления образовательного процесса, которые при необходимости организуются в целях подготовки к проведению занятий, наблюдения за выполнением режима дня обучающимися, обеспечения порядка и дисциплины в течение учебного времени, в том числе во время перерывов между занятиями, устанавливаемых для отдыха обучающихся различной степени активности, приема ими пищи.</a:t>
            </a:r>
          </a:p>
          <a:p>
            <a:pPr algn="ctr"/>
            <a:endParaRPr lang="ru-RU" sz="2400" dirty="0"/>
          </a:p>
          <a:p>
            <a:pPr algn="ctr"/>
            <a:r>
              <a:rPr lang="ru-RU" i="1" dirty="0"/>
              <a:t>(Приказ Минобрнауки России от 11.05.2016 N 536)</a:t>
            </a:r>
          </a:p>
          <a:p>
            <a:pPr algn="ctr"/>
            <a:endParaRPr lang="ru-RU" sz="2400" dirty="0"/>
          </a:p>
          <a:p>
            <a:pPr algn="ctr"/>
            <a:endParaRPr lang="ru-RU" sz="1200" i="1" dirty="0"/>
          </a:p>
        </p:txBody>
      </p:sp>
    </p:spTree>
    <p:extLst>
      <p:ext uri="{BB962C8B-B14F-4D97-AF65-F5344CB8AC3E}">
        <p14:creationId xmlns:p14="http://schemas.microsoft.com/office/powerpoint/2010/main" val="23599461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BDC779C-8FF3-9D77-4F33-20183F66C9DD}"/>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DA0866E4-5C7E-6105-BB64-F2800F030B5C}"/>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2BBF24AD-6B18-CA3D-0E6D-D59439776B53}"/>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82CA2AB3-C0EC-077C-70C9-E8F192EF3CDC}"/>
              </a:ext>
            </a:extLst>
          </p:cNvPr>
          <p:cNvSpPr>
            <a:spLocks noGrp="1"/>
          </p:cNvSpPr>
          <p:nvPr>
            <p:ph type="title"/>
          </p:nvPr>
        </p:nvSpPr>
        <p:spPr>
          <a:xfrm>
            <a:off x="1115616" y="362584"/>
            <a:ext cx="7772400" cy="648071"/>
          </a:xfrm>
        </p:spPr>
        <p:txBody>
          <a:bodyPr/>
          <a:lstStyle/>
          <a:p>
            <a:pPr algn="ctr"/>
            <a:r>
              <a:rPr lang="ru-RU" sz="2800" dirty="0"/>
              <a:t>Трудовой договор</a:t>
            </a:r>
            <a:endParaRPr lang="ru-RU" sz="900" dirty="0"/>
          </a:p>
        </p:txBody>
      </p:sp>
      <p:sp>
        <p:nvSpPr>
          <p:cNvPr id="3" name="Текст 2">
            <a:extLst>
              <a:ext uri="{FF2B5EF4-FFF2-40B4-BE49-F238E27FC236}">
                <a16:creationId xmlns:a16="http://schemas.microsoft.com/office/drawing/2014/main" xmlns="" id="{8EE8BF45-9A19-E53F-8887-02909658D8CB}"/>
              </a:ext>
            </a:extLst>
          </p:cNvPr>
          <p:cNvSpPr>
            <a:spLocks noGrp="1"/>
          </p:cNvSpPr>
          <p:nvPr>
            <p:ph type="body" idx="1"/>
          </p:nvPr>
        </p:nvSpPr>
        <p:spPr>
          <a:xfrm>
            <a:off x="1259632" y="1412776"/>
            <a:ext cx="7772400" cy="5264589"/>
          </a:xfrm>
        </p:spPr>
        <p:txBody>
          <a:bodyPr anchor="t" anchorCtr="0"/>
          <a:lstStyle/>
          <a:p>
            <a:pPr algn="just"/>
            <a:r>
              <a:rPr lang="ru-RU" b="1" dirty="0"/>
              <a:t>В каникулярное время</a:t>
            </a:r>
            <a:r>
              <a:rPr lang="ru-RU" dirty="0"/>
              <a:t>, не совпадающее с отпуском педагогических работников, </a:t>
            </a:r>
            <a:r>
              <a:rPr lang="ru-RU" b="1" dirty="0"/>
              <a:t>уточняется режим их рабочего времени</a:t>
            </a:r>
            <a:r>
              <a:rPr lang="ru-RU" dirty="0"/>
              <a:t>. Педагогические работники в каникулярное время </a:t>
            </a:r>
            <a:r>
              <a:rPr lang="ru-RU" b="1" dirty="0"/>
              <a:t>выполняют педагогическую (в том числе методическую и организационную) работу</a:t>
            </a:r>
            <a:r>
              <a:rPr lang="ru-RU" dirty="0"/>
              <a:t>, связанную с реализацией образовательной программы,</a:t>
            </a:r>
            <a:br>
              <a:rPr lang="ru-RU" dirty="0"/>
            </a:br>
            <a:r>
              <a:rPr lang="ru-RU" b="1" dirty="0"/>
              <a:t>в пределах нормируемой части </a:t>
            </a:r>
            <a:r>
              <a:rPr lang="ru-RU" dirty="0"/>
              <a:t>их педагогической работы, определенной им до начала каникулярного времени, </a:t>
            </a:r>
            <a:r>
              <a:rPr lang="ru-RU" b="1" dirty="0"/>
              <a:t>а также времени, необходимого для выполнения работ</a:t>
            </a:r>
            <a:r>
              <a:rPr lang="ru-RU" dirty="0"/>
              <a:t>, предусмотренных пунктом 2.3 настоящих Особенностей (при условии, что выполнение таких работ планируется в каникулярное время).</a:t>
            </a:r>
          </a:p>
          <a:p>
            <a:pPr algn="just"/>
            <a:endParaRPr lang="ru-RU" sz="1800" dirty="0"/>
          </a:p>
          <a:p>
            <a:pPr algn="ctr"/>
            <a:r>
              <a:rPr lang="ru-RU" i="1" dirty="0"/>
              <a:t>(Приказ Минобрнауки России от 11.05.2016 N 536)</a:t>
            </a:r>
          </a:p>
          <a:p>
            <a:pPr algn="ctr"/>
            <a:endParaRPr lang="ru-RU" sz="2400" dirty="0"/>
          </a:p>
          <a:p>
            <a:pPr algn="ctr"/>
            <a:endParaRPr lang="ru-RU" sz="1200" i="1" dirty="0"/>
          </a:p>
        </p:txBody>
      </p:sp>
    </p:spTree>
    <p:extLst>
      <p:ext uri="{BB962C8B-B14F-4D97-AF65-F5344CB8AC3E}">
        <p14:creationId xmlns:p14="http://schemas.microsoft.com/office/powerpoint/2010/main" val="30619833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44DD479-1B90-5A4A-7F34-FB50012C97A5}"/>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FD70EA77-44B2-BF0E-8BE8-CC8537EA7811}"/>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02E47DB0-50DD-EFBF-9636-523E979D10B1}"/>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221C8E82-295C-84C9-3F27-2516AE55866D}"/>
              </a:ext>
            </a:extLst>
          </p:cNvPr>
          <p:cNvSpPr>
            <a:spLocks noGrp="1"/>
          </p:cNvSpPr>
          <p:nvPr>
            <p:ph type="title"/>
          </p:nvPr>
        </p:nvSpPr>
        <p:spPr>
          <a:xfrm>
            <a:off x="1187624" y="288647"/>
            <a:ext cx="7772400" cy="648071"/>
          </a:xfrm>
        </p:spPr>
        <p:txBody>
          <a:bodyPr/>
          <a:lstStyle/>
          <a:p>
            <a:pPr algn="ctr"/>
            <a:r>
              <a:rPr lang="ru-RU" sz="2800" dirty="0"/>
              <a:t>Совмещение и совместительство</a:t>
            </a:r>
            <a:endParaRPr lang="ru-RU" sz="900" dirty="0"/>
          </a:p>
        </p:txBody>
      </p:sp>
      <p:sp>
        <p:nvSpPr>
          <p:cNvPr id="3" name="Текст 2">
            <a:extLst>
              <a:ext uri="{FF2B5EF4-FFF2-40B4-BE49-F238E27FC236}">
                <a16:creationId xmlns:a16="http://schemas.microsoft.com/office/drawing/2014/main" xmlns="" id="{7C68B3BE-0171-689C-8404-BA57C856E176}"/>
              </a:ext>
            </a:extLst>
          </p:cNvPr>
          <p:cNvSpPr>
            <a:spLocks noGrp="1"/>
          </p:cNvSpPr>
          <p:nvPr>
            <p:ph type="body" idx="1"/>
          </p:nvPr>
        </p:nvSpPr>
        <p:spPr>
          <a:xfrm>
            <a:off x="1187624" y="908720"/>
            <a:ext cx="7772400" cy="5336597"/>
          </a:xfrm>
        </p:spPr>
        <p:txBody>
          <a:bodyPr anchor="t" anchorCtr="0"/>
          <a:lstStyle/>
          <a:p>
            <a:pPr algn="just"/>
            <a:r>
              <a:rPr lang="ru-RU" dirty="0"/>
              <a:t>Работник имеет право заключать трудовые договоры о выполнении в свободное от основной работы время другой регулярной оплачиваемой работы у того же работодателя (</a:t>
            </a:r>
            <a:r>
              <a:rPr lang="ru-RU" b="1" dirty="0"/>
              <a:t>внутреннее совместительство</a:t>
            </a:r>
            <a:r>
              <a:rPr lang="ru-RU" dirty="0"/>
              <a:t>) и (или) у другого работодателя (</a:t>
            </a:r>
            <a:r>
              <a:rPr lang="ru-RU" b="1" dirty="0"/>
              <a:t>внешнее совместительство</a:t>
            </a:r>
            <a:r>
              <a:rPr lang="ru-RU" dirty="0"/>
              <a:t>)</a:t>
            </a:r>
          </a:p>
          <a:p>
            <a:pPr algn="just"/>
            <a:endParaRPr lang="ru-RU" sz="1600" b="1" dirty="0"/>
          </a:p>
          <a:p>
            <a:pPr algn="just"/>
            <a:r>
              <a:rPr lang="ru-RU" dirty="0"/>
              <a:t>С письменного согласия работника ему может быть поручено выполнение в течение установленной продолжительности рабочего дня (смены) наряду с работой, определенной трудовым договором, дополнительной работы по другой или такой же профессии (должности) за дополнительную оплату (</a:t>
            </a:r>
            <a:r>
              <a:rPr lang="ru-RU" b="1" dirty="0"/>
              <a:t>совмещение</a:t>
            </a:r>
            <a:r>
              <a:rPr lang="ru-RU" dirty="0"/>
              <a:t>)</a:t>
            </a:r>
          </a:p>
          <a:p>
            <a:pPr algn="just"/>
            <a:r>
              <a:rPr lang="ru-RU" sz="1600" i="1" dirty="0"/>
              <a:t>"</a:t>
            </a:r>
            <a:r>
              <a:rPr lang="ru-RU" sz="1200" i="1" dirty="0"/>
              <a:t>Трудовой кодекс Российской Федерации" от 30.12.2001 N 197-ФЗ (ред. от 31.07.2020), ст.60.1, 60.2</a:t>
            </a:r>
          </a:p>
          <a:p>
            <a:pPr algn="just"/>
            <a:endParaRPr lang="ru-RU" sz="1200" i="1" dirty="0"/>
          </a:p>
          <a:p>
            <a:pPr algn="just"/>
            <a:r>
              <a:rPr lang="ru-RU" b="1" dirty="0"/>
              <a:t>Не считаются совместительством </a:t>
            </a:r>
            <a:r>
              <a:rPr lang="ru-RU" dirty="0"/>
              <a:t>и не требуют заключения (оформления) трудового договора педагогическая работа в одном и том же образовательном учреждении с дополнительной оплатой </a:t>
            </a:r>
          </a:p>
          <a:p>
            <a:pPr algn="just"/>
            <a:r>
              <a:rPr lang="ru-RU" sz="1200" i="1" dirty="0"/>
              <a:t>Постановление Минтруда от 30 июня 2003 г. N 41</a:t>
            </a:r>
          </a:p>
          <a:p>
            <a:pPr algn="just"/>
            <a:endParaRPr lang="ru-RU" sz="1200" i="1" dirty="0"/>
          </a:p>
          <a:p>
            <a:pPr algn="just"/>
            <a:endParaRPr lang="ru-RU" sz="1050" i="1" dirty="0"/>
          </a:p>
        </p:txBody>
      </p:sp>
    </p:spTree>
    <p:extLst>
      <p:ext uri="{BB962C8B-B14F-4D97-AF65-F5344CB8AC3E}">
        <p14:creationId xmlns:p14="http://schemas.microsoft.com/office/powerpoint/2010/main" val="11807281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F6AF52F-9AFE-6227-5B2D-2D9871FF9A3C}"/>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9AE8BB8A-F878-1F4E-69D1-742859B52909}"/>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1D727788-7370-0F42-9E76-338A94E1946A}"/>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C2C4325F-AD2B-09FF-F133-832B7B3D1E98}"/>
              </a:ext>
            </a:extLst>
          </p:cNvPr>
          <p:cNvSpPr>
            <a:spLocks noGrp="1"/>
          </p:cNvSpPr>
          <p:nvPr>
            <p:ph type="title"/>
          </p:nvPr>
        </p:nvSpPr>
        <p:spPr>
          <a:xfrm>
            <a:off x="1187624" y="288647"/>
            <a:ext cx="7772400" cy="648071"/>
          </a:xfrm>
        </p:spPr>
        <p:txBody>
          <a:bodyPr/>
          <a:lstStyle/>
          <a:p>
            <a:pPr algn="ctr"/>
            <a:r>
              <a:rPr lang="ru-RU" sz="2800" dirty="0"/>
              <a:t>Решение «кадрового голода» – целевое обучение</a:t>
            </a:r>
            <a:endParaRPr lang="ru-RU" sz="900" dirty="0"/>
          </a:p>
        </p:txBody>
      </p:sp>
      <p:sp>
        <p:nvSpPr>
          <p:cNvPr id="3" name="Текст 2">
            <a:extLst>
              <a:ext uri="{FF2B5EF4-FFF2-40B4-BE49-F238E27FC236}">
                <a16:creationId xmlns:a16="http://schemas.microsoft.com/office/drawing/2014/main" xmlns="" id="{FA3A50ED-6097-1758-74BE-CAE7A7B4658E}"/>
              </a:ext>
            </a:extLst>
          </p:cNvPr>
          <p:cNvSpPr>
            <a:spLocks noGrp="1"/>
          </p:cNvSpPr>
          <p:nvPr>
            <p:ph type="body" idx="1"/>
          </p:nvPr>
        </p:nvSpPr>
        <p:spPr>
          <a:xfrm>
            <a:off x="1223230" y="1507409"/>
            <a:ext cx="7772400" cy="4824536"/>
          </a:xfrm>
        </p:spPr>
        <p:txBody>
          <a:bodyPr anchor="t" anchorCtr="0"/>
          <a:lstStyle/>
          <a:p>
            <a:pPr algn="just"/>
            <a:r>
              <a:rPr lang="ru-RU" b="1" dirty="0"/>
              <a:t>Гражданин</a:t>
            </a:r>
            <a:r>
              <a:rPr lang="ru-RU" dirty="0"/>
              <a:t>, поступающий на обучение либо уже обучающийся в колледже или вузе, </a:t>
            </a:r>
            <a:r>
              <a:rPr lang="ru-RU" b="1" dirty="0"/>
              <a:t>вправе заключить договор о целевом обучении</a:t>
            </a:r>
            <a:r>
              <a:rPr lang="ru-RU" dirty="0"/>
              <a:t> с федеральным государственным органом, органом государственной власти субъекта РФ, органом местного самоуправления, юридическим лицом или индивидуальным предпринимателем</a:t>
            </a:r>
          </a:p>
          <a:p>
            <a:pPr algn="just"/>
            <a:endParaRPr lang="ru-RU" dirty="0"/>
          </a:p>
          <a:p>
            <a:pPr algn="just"/>
            <a:r>
              <a:rPr lang="ru-RU" sz="1800" dirty="0"/>
              <a:t>Если </a:t>
            </a:r>
            <a:r>
              <a:rPr lang="ru-RU" sz="1800" b="1" dirty="0"/>
              <a:t>заказчиком</a:t>
            </a:r>
            <a:r>
              <a:rPr lang="ru-RU" sz="1800" dirty="0"/>
              <a:t> является бюджетное или автономное </a:t>
            </a:r>
            <a:r>
              <a:rPr lang="ru-RU" sz="1800" b="1" dirty="0"/>
              <a:t>учреждение</a:t>
            </a:r>
            <a:r>
              <a:rPr lang="ru-RU" sz="1800" dirty="0"/>
              <a:t>, оно может использовать </a:t>
            </a:r>
            <a:r>
              <a:rPr lang="ru-RU" sz="1800" b="1" dirty="0"/>
              <a:t>средства от приносящей доход деятельности для </a:t>
            </a:r>
            <a:r>
              <a:rPr lang="ru-RU" sz="1800" b="1" dirty="0" err="1"/>
              <a:t>соцподдержки</a:t>
            </a:r>
            <a:r>
              <a:rPr lang="ru-RU" sz="1800" b="1" dirty="0"/>
              <a:t> студентов</a:t>
            </a:r>
            <a:r>
              <a:rPr lang="ru-RU" sz="1800" dirty="0"/>
              <a:t>. </a:t>
            </a:r>
          </a:p>
          <a:p>
            <a:pPr algn="just"/>
            <a:r>
              <a:rPr lang="ru-RU" sz="1800" b="1" dirty="0"/>
              <a:t>Порядок</a:t>
            </a:r>
            <a:r>
              <a:rPr lang="ru-RU" sz="1800" dirty="0"/>
              <a:t> использования средств должен быть предусмотрен </a:t>
            </a:r>
            <a:r>
              <a:rPr lang="ru-RU" sz="1800" b="1" dirty="0"/>
              <a:t>в локальном нормативном акте </a:t>
            </a:r>
            <a:r>
              <a:rPr lang="ru-RU" sz="1800" dirty="0"/>
              <a:t>учреждения. </a:t>
            </a:r>
            <a:endParaRPr lang="ru-RU" sz="1400" b="1" dirty="0"/>
          </a:p>
          <a:p>
            <a:pPr algn="just"/>
            <a:r>
              <a:rPr lang="ru-RU" sz="1800" b="1" dirty="0"/>
              <a:t>Средства субсидии</a:t>
            </a:r>
            <a:r>
              <a:rPr lang="ru-RU" sz="1800" dirty="0"/>
              <a:t> на выполнение государственного (муниципального) задания на данные цели </a:t>
            </a:r>
            <a:r>
              <a:rPr lang="ru-RU" sz="1800" b="1" dirty="0"/>
              <a:t>использовать нельзя</a:t>
            </a:r>
          </a:p>
          <a:p>
            <a:pPr algn="just"/>
            <a:endParaRPr lang="ru-RU" sz="1200" i="1" dirty="0"/>
          </a:p>
          <a:p>
            <a:pPr algn="just"/>
            <a:endParaRPr lang="ru-RU" sz="1200" i="1" dirty="0"/>
          </a:p>
          <a:p>
            <a:pPr algn="just"/>
            <a:endParaRPr lang="ru-RU" sz="1050" i="1" dirty="0"/>
          </a:p>
        </p:txBody>
      </p:sp>
    </p:spTree>
    <p:extLst>
      <p:ext uri="{BB962C8B-B14F-4D97-AF65-F5344CB8AC3E}">
        <p14:creationId xmlns:p14="http://schemas.microsoft.com/office/powerpoint/2010/main" val="18843214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1F939EB9-3566-02F5-C3F9-D24086EB5072}"/>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C3A7B205-110A-1C21-D32E-372788524936}"/>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685800" y="332656"/>
            <a:ext cx="7772400" cy="1512168"/>
          </a:xfrm>
        </p:spPr>
        <p:txBody>
          <a:bodyPr/>
          <a:lstStyle/>
          <a:p>
            <a:pPr algn="ctr"/>
            <a:r>
              <a:rPr lang="ru-RU" sz="1800" dirty="0"/>
              <a:t>СТРАТЕГИЯ</a:t>
            </a:r>
            <a:br>
              <a:rPr lang="ru-RU" sz="1800" dirty="0"/>
            </a:br>
            <a:r>
              <a:rPr lang="ru-RU" sz="1800" dirty="0"/>
              <a:t>ГОСУДАРСТВЕННОЙ НАЦИОНАЛЬНОЙ ПОЛИТИКИ </a:t>
            </a:r>
            <a:br>
              <a:rPr lang="ru-RU" sz="1800" dirty="0"/>
            </a:br>
            <a:r>
              <a:rPr lang="ru-RU" sz="1800" dirty="0"/>
              <a:t>РОССИЙСКОЙ ФЕДЕРАЦИИ</a:t>
            </a:r>
            <a:br>
              <a:rPr lang="ru-RU" sz="1800" dirty="0"/>
            </a:br>
            <a:r>
              <a:rPr lang="ru-RU" sz="1800" dirty="0"/>
              <a:t>НА ПЕРИОД ДО 2025 ГОДА</a:t>
            </a:r>
            <a:r>
              <a:rPr lang="ru-RU" sz="3600" dirty="0"/>
              <a:t/>
            </a:r>
            <a:br>
              <a:rPr lang="ru-RU" sz="3600" dirty="0"/>
            </a:br>
            <a:r>
              <a:rPr lang="ru-RU" sz="1800" b="0" dirty="0"/>
              <a:t>указ президента </a:t>
            </a:r>
            <a:r>
              <a:rPr lang="ru-RU" sz="1800" b="0" dirty="0" err="1"/>
              <a:t>рф</a:t>
            </a:r>
            <a:r>
              <a:rPr lang="ru-RU" sz="1800" b="0" dirty="0"/>
              <a:t> от 19.12.2012 №1666</a:t>
            </a:r>
          </a:p>
        </p:txBody>
      </p:sp>
      <p:sp>
        <p:nvSpPr>
          <p:cNvPr id="3" name="Текст 2"/>
          <p:cNvSpPr>
            <a:spLocks noGrp="1"/>
          </p:cNvSpPr>
          <p:nvPr>
            <p:ph type="body" idx="1"/>
          </p:nvPr>
        </p:nvSpPr>
        <p:spPr>
          <a:xfrm>
            <a:off x="1259632" y="1860199"/>
            <a:ext cx="7772400" cy="4536504"/>
          </a:xfrm>
        </p:spPr>
        <p:txBody>
          <a:bodyPr/>
          <a:lstStyle/>
          <a:p>
            <a:pPr marL="342900" indent="-342900">
              <a:buFont typeface="Arial" panose="020B0604020202020204" pitchFamily="34" charset="0"/>
              <a:buChar char="•"/>
            </a:pPr>
            <a:r>
              <a:rPr lang="ru-RU" dirty="0"/>
              <a:t>Совершенствование образовательных программ на различных уровнях образования, а также учебно-методических комплексов по изучению исторического опыта взаимодействия народов Российской Федерации и значимых событий, повлиявших на формирование общероссийского единства и солидарности</a:t>
            </a:r>
          </a:p>
          <a:p>
            <a:pPr marL="342900" indent="-342900">
              <a:buFont typeface="Arial" panose="020B0604020202020204" pitchFamily="34" charset="0"/>
              <a:buChar char="•"/>
            </a:pPr>
            <a:r>
              <a:rPr lang="ru-RU" dirty="0"/>
              <a:t>совершенствование системы обучения в образовательных организациях в целях сохранения и развития этнокультурного и языкового многообразия Российской Федерации наряду с воспитанием уважения к российской истории и культуре, мировым культурным ценностям</a:t>
            </a:r>
          </a:p>
          <a:p>
            <a:pPr marL="342900" indent="-342900">
              <a:buFont typeface="Arial" panose="020B0604020202020204" pitchFamily="34" charset="0"/>
              <a:buChar char="•"/>
            </a:pPr>
            <a:r>
              <a:rPr lang="ru-RU" dirty="0"/>
              <a:t>подготовка, профессиональная переподготовка и повышение квалификации педагогических кадров с учетом этнокультурных и региональных особенностей</a:t>
            </a:r>
          </a:p>
        </p:txBody>
      </p:sp>
    </p:spTree>
    <p:extLst>
      <p:ext uri="{BB962C8B-B14F-4D97-AF65-F5344CB8AC3E}">
        <p14:creationId xmlns:p14="http://schemas.microsoft.com/office/powerpoint/2010/main" val="31428415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20413B51-5DBB-A32B-4249-4632BC077B17}"/>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7" name="Прямоугольник 6">
            <a:extLst>
              <a:ext uri="{FF2B5EF4-FFF2-40B4-BE49-F238E27FC236}">
                <a16:creationId xmlns:a16="http://schemas.microsoft.com/office/drawing/2014/main" xmlns="" id="{3D0BAC0A-41E7-BDED-03E9-FD57C3D67864}"/>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685800" y="332656"/>
            <a:ext cx="7772400" cy="1224136"/>
          </a:xfrm>
        </p:spPr>
        <p:txBody>
          <a:bodyPr/>
          <a:lstStyle/>
          <a:p>
            <a:pPr algn="ctr"/>
            <a:r>
              <a:rPr lang="ru-RU" sz="1800" dirty="0"/>
              <a:t>ПРАВИЛА ВЫЯВЛЕНИЯ ДЕТЕЙ И МОЛОДЕЖИ, ПРОЯВИВШИХ ВЫДАЮЩИЕ СПОСОБНОСТИ, И СОПРОВОЖДЕНИЯ ИХ ДАЛЬНЕЙШЕГО РАЗВИТИЯ</a:t>
            </a:r>
            <a:br>
              <a:rPr lang="ru-RU" sz="1800" dirty="0"/>
            </a:br>
            <a:r>
              <a:rPr lang="ru-RU" sz="1800" b="0" dirty="0"/>
              <a:t>ПОСТАНОВЛЕНИЕ ПРАВИТЕЛЬСТВА </a:t>
            </a:r>
            <a:r>
              <a:rPr lang="ru-RU" sz="1800" b="0" dirty="0" err="1"/>
              <a:t>рф</a:t>
            </a:r>
            <a:r>
              <a:rPr lang="ru-RU" sz="1800" b="0" dirty="0"/>
              <a:t> от 19.10.2023 № 1738</a:t>
            </a:r>
          </a:p>
        </p:txBody>
      </p:sp>
      <p:sp>
        <p:nvSpPr>
          <p:cNvPr id="3" name="Текст 2"/>
          <p:cNvSpPr>
            <a:spLocks noGrp="1"/>
          </p:cNvSpPr>
          <p:nvPr>
            <p:ph type="body" idx="1"/>
          </p:nvPr>
        </p:nvSpPr>
        <p:spPr>
          <a:xfrm>
            <a:off x="1100708" y="1644175"/>
            <a:ext cx="7772400" cy="2000849"/>
          </a:xfrm>
        </p:spPr>
        <p:txBody>
          <a:bodyPr/>
          <a:lstStyle/>
          <a:p>
            <a:pPr algn="ctr"/>
            <a:r>
              <a:rPr lang="ru-RU" dirty="0"/>
              <a:t>Выявление детей и молодежи осуществляется на основе </a:t>
            </a:r>
            <a:r>
              <a:rPr lang="ru-RU" b="1" dirty="0"/>
              <a:t>наличия</a:t>
            </a:r>
            <a:r>
              <a:rPr lang="ru-RU" dirty="0"/>
              <a:t> созданного ими </a:t>
            </a:r>
            <a:r>
              <a:rPr lang="ru-RU" b="1" dirty="0"/>
              <a:t>результата интеллектуальной деятельности</a:t>
            </a:r>
            <a:r>
              <a:rPr lang="ru-RU" dirty="0"/>
              <a:t>, либо </a:t>
            </a:r>
            <a:r>
              <a:rPr lang="ru-RU" b="1" dirty="0"/>
              <a:t>публикации в научном издании</a:t>
            </a:r>
            <a:r>
              <a:rPr lang="ru-RU" dirty="0"/>
              <a:t>, либо посредством проведения </a:t>
            </a:r>
            <a:r>
              <a:rPr lang="ru-RU" b="1" dirty="0"/>
              <a:t>олимпиад</a:t>
            </a:r>
            <a:r>
              <a:rPr lang="ru-RU" dirty="0"/>
              <a:t> и иных </a:t>
            </a:r>
            <a:r>
              <a:rPr lang="ru-RU" b="1" dirty="0"/>
              <a:t>творческих конкурсов</a:t>
            </a:r>
            <a:r>
              <a:rPr lang="ru-RU" dirty="0"/>
              <a:t>, направленных на развитие интеллектуальных и творческих способностей</a:t>
            </a:r>
          </a:p>
        </p:txBody>
      </p:sp>
      <p:sp>
        <p:nvSpPr>
          <p:cNvPr id="5" name="Текст 2"/>
          <p:cNvSpPr txBox="1">
            <a:spLocks/>
          </p:cNvSpPr>
          <p:nvPr/>
        </p:nvSpPr>
        <p:spPr bwMode="auto">
          <a:xfrm>
            <a:off x="1115616" y="3861048"/>
            <a:ext cx="7772400" cy="2216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marL="0" indent="0" algn="l" rtl="0" eaLnBrk="1" fontAlgn="base" hangingPunct="1">
              <a:spcBef>
                <a:spcPct val="20000"/>
              </a:spcBef>
              <a:spcAft>
                <a:spcPct val="0"/>
              </a:spcAft>
              <a:buNone/>
              <a:defRPr sz="2000">
                <a:solidFill>
                  <a:schemeClr val="tx1"/>
                </a:solidFill>
                <a:latin typeface="+mn-lt"/>
                <a:ea typeface="+mn-ea"/>
                <a:cs typeface="+mn-cs"/>
              </a:defRPr>
            </a:lvl1pPr>
            <a:lvl2pPr marL="457200" indent="0" algn="l" rtl="0" eaLnBrk="1" fontAlgn="base" hangingPunct="1">
              <a:spcBef>
                <a:spcPct val="20000"/>
              </a:spcBef>
              <a:spcAft>
                <a:spcPct val="0"/>
              </a:spcAft>
              <a:buNone/>
              <a:defRPr sz="1800">
                <a:solidFill>
                  <a:schemeClr val="tx1"/>
                </a:solidFill>
                <a:latin typeface="+mn-lt"/>
              </a:defRPr>
            </a:lvl2pPr>
            <a:lvl3pPr marL="914400" indent="0" algn="l" rtl="0" eaLnBrk="1" fontAlgn="base" hangingPunct="1">
              <a:spcBef>
                <a:spcPct val="20000"/>
              </a:spcBef>
              <a:spcAft>
                <a:spcPct val="0"/>
              </a:spcAft>
              <a:buNone/>
              <a:defRPr sz="1600">
                <a:solidFill>
                  <a:schemeClr val="tx1"/>
                </a:solidFill>
                <a:latin typeface="+mn-lt"/>
              </a:defRPr>
            </a:lvl3pPr>
            <a:lvl4pPr marL="1371600" indent="0" algn="l" rtl="0" eaLnBrk="1" fontAlgn="base" hangingPunct="1">
              <a:spcBef>
                <a:spcPct val="20000"/>
              </a:spcBef>
              <a:spcAft>
                <a:spcPct val="0"/>
              </a:spcAft>
              <a:buNone/>
              <a:defRPr sz="1400">
                <a:solidFill>
                  <a:schemeClr val="tx1"/>
                </a:solidFill>
                <a:latin typeface="+mn-lt"/>
              </a:defRPr>
            </a:lvl4pPr>
            <a:lvl5pPr marL="1828800" indent="0" algn="l" rtl="0" eaLnBrk="1" fontAlgn="base" hangingPunct="1">
              <a:spcBef>
                <a:spcPct val="20000"/>
              </a:spcBef>
              <a:spcAft>
                <a:spcPct val="0"/>
              </a:spcAft>
              <a:buNone/>
              <a:defRPr sz="1400">
                <a:solidFill>
                  <a:schemeClr val="tx1"/>
                </a:solidFill>
                <a:latin typeface="+mn-lt"/>
              </a:defRPr>
            </a:lvl5pPr>
            <a:lvl6pPr marL="2286000" indent="0" algn="l" rtl="0" eaLnBrk="1" fontAlgn="base" hangingPunct="1">
              <a:spcBef>
                <a:spcPct val="20000"/>
              </a:spcBef>
              <a:spcAft>
                <a:spcPct val="0"/>
              </a:spcAft>
              <a:buNone/>
              <a:defRPr sz="1400">
                <a:solidFill>
                  <a:schemeClr val="tx1"/>
                </a:solidFill>
                <a:latin typeface="+mn-lt"/>
              </a:defRPr>
            </a:lvl6pPr>
            <a:lvl7pPr marL="2743200" indent="0" algn="l" rtl="0" eaLnBrk="1" fontAlgn="base" hangingPunct="1">
              <a:spcBef>
                <a:spcPct val="20000"/>
              </a:spcBef>
              <a:spcAft>
                <a:spcPct val="0"/>
              </a:spcAft>
              <a:buNone/>
              <a:defRPr sz="1400">
                <a:solidFill>
                  <a:schemeClr val="tx1"/>
                </a:solidFill>
                <a:latin typeface="+mn-lt"/>
              </a:defRPr>
            </a:lvl7pPr>
            <a:lvl8pPr marL="3200400" indent="0" algn="l" rtl="0" eaLnBrk="1" fontAlgn="base" hangingPunct="1">
              <a:spcBef>
                <a:spcPct val="20000"/>
              </a:spcBef>
              <a:spcAft>
                <a:spcPct val="0"/>
              </a:spcAft>
              <a:buNone/>
              <a:defRPr sz="1400">
                <a:solidFill>
                  <a:schemeClr val="tx1"/>
                </a:solidFill>
                <a:latin typeface="+mn-lt"/>
              </a:defRPr>
            </a:lvl8pPr>
            <a:lvl9pPr marL="3657600" indent="0" algn="l" rtl="0" eaLnBrk="1" fontAlgn="base" hangingPunct="1">
              <a:spcBef>
                <a:spcPct val="20000"/>
              </a:spcBef>
              <a:spcAft>
                <a:spcPct val="0"/>
              </a:spcAft>
              <a:buNone/>
              <a:defRPr sz="1400">
                <a:solidFill>
                  <a:schemeClr val="tx1"/>
                </a:solidFill>
                <a:latin typeface="+mn-lt"/>
              </a:defRPr>
            </a:lvl9pPr>
          </a:lstStyle>
          <a:p>
            <a:pPr marL="342900" indent="-342900">
              <a:buFont typeface="+mj-lt"/>
              <a:buAutoNum type="arabicPeriod"/>
            </a:pPr>
            <a:r>
              <a:rPr lang="ru-RU" sz="1600" i="1" kern="0" dirty="0"/>
              <a:t>формирование эффективной системы выявления, поддержки и развития способностей и талантов у детей и молодежи</a:t>
            </a:r>
          </a:p>
          <a:p>
            <a:pPr marL="342900" indent="-342900">
              <a:buFont typeface="+mj-lt"/>
              <a:buAutoNum type="arabicPeriod"/>
            </a:pPr>
            <a:r>
              <a:rPr lang="ru-RU" sz="1600" i="1" kern="0" dirty="0"/>
              <a:t>создание условий для воспитания гармонично развитой и социально ответственной личности на основе духовно-нравственных ценностей народов Российской Федерации, исторических и национально-культурных традиций</a:t>
            </a:r>
          </a:p>
          <a:p>
            <a:pPr marL="342900" indent="-342900">
              <a:buFont typeface="+mj-lt"/>
              <a:buAutoNum type="arabicPeriod"/>
            </a:pPr>
            <a:r>
              <a:rPr lang="ru-RU" sz="1600" i="1" kern="0" dirty="0"/>
              <a:t>увеличение числа посещений культурных мероприятий в три раза по сравнению с показателем 2019 года</a:t>
            </a:r>
          </a:p>
        </p:txBody>
      </p:sp>
    </p:spTree>
    <p:extLst>
      <p:ext uri="{BB962C8B-B14F-4D97-AF65-F5344CB8AC3E}">
        <p14:creationId xmlns:p14="http://schemas.microsoft.com/office/powerpoint/2010/main" val="3398915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D476CD22-7E2F-AABA-F7E2-19D4D339792A}"/>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8E2FAA53-EECD-C546-9E77-43F936D91204}"/>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Заголовок 1">
            <a:extLst>
              <a:ext uri="{FF2B5EF4-FFF2-40B4-BE49-F238E27FC236}">
                <a16:creationId xmlns:a16="http://schemas.microsoft.com/office/drawing/2014/main" xmlns="" id="{C343BF1D-F2CA-4C39-8C4F-EFD04F6BA185}"/>
              </a:ext>
            </a:extLst>
          </p:cNvPr>
          <p:cNvSpPr>
            <a:spLocks noGrp="1"/>
          </p:cNvSpPr>
          <p:nvPr>
            <p:ph type="title"/>
          </p:nvPr>
        </p:nvSpPr>
        <p:spPr/>
        <p:txBody>
          <a:bodyPr/>
          <a:lstStyle/>
          <a:p>
            <a:r>
              <a:rPr lang="ru-RU" dirty="0">
                <a:solidFill>
                  <a:srgbClr val="002060"/>
                </a:solidFill>
              </a:rPr>
              <a:t>Функции менеджмента</a:t>
            </a:r>
          </a:p>
        </p:txBody>
      </p:sp>
      <p:graphicFrame>
        <p:nvGraphicFramePr>
          <p:cNvPr id="4" name="Объект 3">
            <a:extLst>
              <a:ext uri="{FF2B5EF4-FFF2-40B4-BE49-F238E27FC236}">
                <a16:creationId xmlns:a16="http://schemas.microsoft.com/office/drawing/2014/main" xmlns="" id="{EA908988-777A-4FAD-A827-9CC5528E66E5}"/>
              </a:ext>
            </a:extLst>
          </p:cNvPr>
          <p:cNvGraphicFramePr>
            <a:graphicFrameLocks noGrp="1"/>
          </p:cNvGraphicFramePr>
          <p:nvPr>
            <p:ph idx="1"/>
            <p:extLst>
              <p:ext uri="{D42A27DB-BD31-4B8C-83A1-F6EECF244321}">
                <p14:modId xmlns:p14="http://schemas.microsoft.com/office/powerpoint/2010/main" val="748370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4282591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C960A333-2E86-8022-AB43-8388530B74CF}"/>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2822B89D-161A-637E-757D-CD838CEC040A}"/>
              </a:ext>
            </a:extLst>
          </p:cNvPr>
          <p:cNvSpPr/>
          <p:nvPr/>
        </p:nvSpPr>
        <p:spPr>
          <a:xfrm>
            <a:off x="-756592"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685800" y="332656"/>
            <a:ext cx="7772400" cy="1152128"/>
          </a:xfrm>
        </p:spPr>
        <p:txBody>
          <a:bodyPr/>
          <a:lstStyle/>
          <a:p>
            <a:pPr algn="ctr"/>
            <a:r>
              <a:rPr lang="ru-RU" sz="1800" dirty="0"/>
              <a:t>Компетенция, права, обязанности и ответственность образовательной организации</a:t>
            </a:r>
            <a:br>
              <a:rPr lang="ru-RU" sz="1800" dirty="0"/>
            </a:br>
            <a:r>
              <a:rPr lang="ru-RU" sz="1600" b="0" dirty="0"/>
              <a:t>Федеральный закон от 29.12.2012 № 273-ФЗ</a:t>
            </a:r>
            <a:br>
              <a:rPr lang="ru-RU" sz="1600" b="0" dirty="0"/>
            </a:br>
            <a:r>
              <a:rPr lang="ru-RU" sz="1600" b="0" dirty="0"/>
              <a:t>«Об образовании в Российской Федерации», ст. 28</a:t>
            </a:r>
            <a:br>
              <a:rPr lang="ru-RU" sz="1600" b="0" dirty="0"/>
            </a:br>
            <a:r>
              <a:rPr lang="ru-RU" sz="1800" dirty="0"/>
              <a:t/>
            </a:r>
            <a:br>
              <a:rPr lang="ru-RU" sz="1800" dirty="0"/>
            </a:br>
            <a:endParaRPr lang="ru-RU" sz="1800" b="0" dirty="0"/>
          </a:p>
        </p:txBody>
      </p:sp>
      <p:sp>
        <p:nvSpPr>
          <p:cNvPr id="3" name="Текст 2"/>
          <p:cNvSpPr>
            <a:spLocks noGrp="1"/>
          </p:cNvSpPr>
          <p:nvPr>
            <p:ph type="body" idx="1"/>
          </p:nvPr>
        </p:nvSpPr>
        <p:spPr>
          <a:xfrm>
            <a:off x="1259632" y="1556792"/>
            <a:ext cx="7772400" cy="4896544"/>
          </a:xfrm>
        </p:spPr>
        <p:txBody>
          <a:bodyPr/>
          <a:lstStyle/>
          <a:p>
            <a:r>
              <a:rPr lang="ru-RU" sz="1800" dirty="0"/>
              <a:t>Образовательная организация </a:t>
            </a:r>
            <a:r>
              <a:rPr lang="ru-RU" sz="1800" b="1" dirty="0"/>
              <a:t>обладает автономией</a:t>
            </a:r>
            <a:r>
              <a:rPr lang="ru-RU" sz="1800" dirty="0"/>
              <a:t>, под которой понимается </a:t>
            </a:r>
            <a:r>
              <a:rPr lang="ru-RU" sz="1800" b="1" dirty="0"/>
              <a:t>самостоятельность</a:t>
            </a:r>
            <a:r>
              <a:rPr lang="ru-RU" sz="1800" dirty="0"/>
              <a:t> в осуществлении образовательной, научной, </a:t>
            </a:r>
            <a:r>
              <a:rPr lang="ru-RU" sz="1800" b="1" dirty="0"/>
              <a:t>административной, финансово-экономической деятельности</a:t>
            </a:r>
            <a:r>
              <a:rPr lang="ru-RU" sz="1800" dirty="0"/>
              <a:t>, разработке и </a:t>
            </a:r>
            <a:r>
              <a:rPr lang="ru-RU" sz="1800" b="1" dirty="0"/>
              <a:t>принятии локальных нормативных актов </a:t>
            </a:r>
            <a:r>
              <a:rPr lang="ru-RU" sz="1800" dirty="0"/>
              <a:t>в соответствии с настоящим Федеральным законом, иными нормативными правовыми актами Российской Федерации и </a:t>
            </a:r>
            <a:r>
              <a:rPr lang="ru-RU" sz="1800" b="1" dirty="0"/>
              <a:t>уставом образовательной организации</a:t>
            </a:r>
          </a:p>
          <a:p>
            <a:endParaRPr lang="ru-RU" sz="1800" b="1" dirty="0"/>
          </a:p>
          <a:p>
            <a:r>
              <a:rPr lang="ru-RU" sz="1800" dirty="0"/>
              <a:t>Образовательная организация </a:t>
            </a:r>
            <a:r>
              <a:rPr lang="ru-RU" sz="1800" b="1" dirty="0"/>
              <a:t>несет ответственность </a:t>
            </a:r>
            <a:r>
              <a:rPr lang="ru-RU" sz="1800" dirty="0"/>
              <a:t>за невыполнение или ненадлежащее </a:t>
            </a:r>
            <a:r>
              <a:rPr lang="ru-RU" sz="1800" b="1" dirty="0"/>
              <a:t>выполнение функций</a:t>
            </a:r>
            <a:r>
              <a:rPr lang="ru-RU" sz="1800" dirty="0"/>
              <a:t>, отнесенных к ее компетенции, </a:t>
            </a:r>
            <a:r>
              <a:rPr lang="ru-RU" sz="1800" b="1" dirty="0"/>
              <a:t>за жизнь и здоровье обучающихся </a:t>
            </a:r>
            <a:r>
              <a:rPr lang="ru-RU" sz="1800" dirty="0"/>
              <a:t>при освоении образовательной программы, а также </a:t>
            </a:r>
            <a:r>
              <a:rPr lang="ru-RU" sz="1800" b="1" dirty="0"/>
              <a:t>за жизнь и здоровье работников </a:t>
            </a:r>
            <a:r>
              <a:rPr lang="ru-RU" sz="1800" dirty="0"/>
              <a:t>образовательной организации при реализации образовательной программы, за реализацию </a:t>
            </a:r>
            <a:r>
              <a:rPr lang="ru-RU" sz="1800" b="1" dirty="0"/>
              <a:t>не в полном объеме образовательных программ </a:t>
            </a:r>
            <a:r>
              <a:rPr lang="ru-RU" sz="1800" dirty="0"/>
              <a:t>в соответствии с учебным планом, качество образования своих выпускников</a:t>
            </a:r>
          </a:p>
          <a:p>
            <a:endParaRPr lang="ru-RU" sz="1800" b="1" dirty="0"/>
          </a:p>
        </p:txBody>
      </p:sp>
    </p:spTree>
    <p:extLst>
      <p:ext uri="{BB962C8B-B14F-4D97-AF65-F5344CB8AC3E}">
        <p14:creationId xmlns:p14="http://schemas.microsoft.com/office/powerpoint/2010/main" val="2347920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DDAA875B-C24F-D535-2839-928A71AEF4CC}"/>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7" name="Прямоугольник 6">
            <a:extLst>
              <a:ext uri="{FF2B5EF4-FFF2-40B4-BE49-F238E27FC236}">
                <a16:creationId xmlns:a16="http://schemas.microsoft.com/office/drawing/2014/main" xmlns="" id="{F13008C7-2F15-DA57-D93D-EF69B9C25370}"/>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360C07BE-AA92-410C-A209-15ABFE425396}"/>
              </a:ext>
            </a:extLst>
          </p:cNvPr>
          <p:cNvSpPr>
            <a:spLocks noGrp="1"/>
          </p:cNvSpPr>
          <p:nvPr>
            <p:ph type="title"/>
          </p:nvPr>
        </p:nvSpPr>
        <p:spPr/>
        <p:txBody>
          <a:bodyPr/>
          <a:lstStyle/>
          <a:p>
            <a:r>
              <a:rPr lang="ru-RU" sz="2400" dirty="0"/>
              <a:t>Типовая форма трудового договора с руководителем государственного (муниципального)учреждения</a:t>
            </a:r>
            <a:br>
              <a:rPr lang="ru-RU" sz="2400" dirty="0"/>
            </a:br>
            <a:r>
              <a:rPr lang="ru-RU" sz="1400" dirty="0"/>
              <a:t>(Постановление Правительства РФ от 12.04.2013 N 329)</a:t>
            </a:r>
            <a:endParaRPr lang="ru-RU" sz="2400" dirty="0"/>
          </a:p>
        </p:txBody>
      </p:sp>
      <p:graphicFrame>
        <p:nvGraphicFramePr>
          <p:cNvPr id="6" name="Объект 5">
            <a:extLst>
              <a:ext uri="{FF2B5EF4-FFF2-40B4-BE49-F238E27FC236}">
                <a16:creationId xmlns:a16="http://schemas.microsoft.com/office/drawing/2014/main" xmlns="" id="{BECF493F-2272-4E6C-90D3-254329A31A1B}"/>
              </a:ext>
            </a:extLst>
          </p:cNvPr>
          <p:cNvGraphicFramePr>
            <a:graphicFrameLocks noGrp="1"/>
          </p:cNvGraphicFramePr>
          <p:nvPr>
            <p:ph idx="1"/>
            <p:extLst>
              <p:ext uri="{D42A27DB-BD31-4B8C-83A1-F6EECF244321}">
                <p14:modId xmlns:p14="http://schemas.microsoft.com/office/powerpoint/2010/main" val="3892307975"/>
              </p:ext>
            </p:extLst>
          </p:nvPr>
        </p:nvGraphicFramePr>
        <p:xfrm>
          <a:off x="457200" y="1340768"/>
          <a:ext cx="8229600" cy="524259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147137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352FC821-132B-018C-9C8F-31651B1C4002}"/>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426D0742-D9E5-AB97-1C3B-5282EAED2F0B}"/>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360C07BE-AA92-410C-A209-15ABFE425396}"/>
              </a:ext>
            </a:extLst>
          </p:cNvPr>
          <p:cNvSpPr>
            <a:spLocks noGrp="1"/>
          </p:cNvSpPr>
          <p:nvPr>
            <p:ph type="title"/>
          </p:nvPr>
        </p:nvSpPr>
        <p:spPr/>
        <p:txBody>
          <a:bodyPr/>
          <a:lstStyle/>
          <a:p>
            <a:r>
              <a:rPr lang="ru-RU" sz="2400" dirty="0"/>
              <a:t>Типовая форма трудового договора с руководителем государственного (муниципального)учреждения</a:t>
            </a:r>
            <a:br>
              <a:rPr lang="ru-RU" sz="2400" dirty="0"/>
            </a:br>
            <a:r>
              <a:rPr lang="ru-RU" sz="1400" dirty="0"/>
              <a:t>(Постановление Правительства РФ от 12.04.2013 N 329)</a:t>
            </a:r>
            <a:endParaRPr lang="ru-RU" sz="2400" dirty="0"/>
          </a:p>
        </p:txBody>
      </p:sp>
      <p:graphicFrame>
        <p:nvGraphicFramePr>
          <p:cNvPr id="6" name="Объект 5">
            <a:extLst>
              <a:ext uri="{FF2B5EF4-FFF2-40B4-BE49-F238E27FC236}">
                <a16:creationId xmlns:a16="http://schemas.microsoft.com/office/drawing/2014/main" xmlns="" id="{BECF493F-2272-4E6C-90D3-254329A31A1B}"/>
              </a:ext>
            </a:extLst>
          </p:cNvPr>
          <p:cNvGraphicFramePr>
            <a:graphicFrameLocks noGrp="1"/>
          </p:cNvGraphicFramePr>
          <p:nvPr>
            <p:ph idx="1"/>
            <p:extLst>
              <p:ext uri="{D42A27DB-BD31-4B8C-83A1-F6EECF244321}">
                <p14:modId xmlns:p14="http://schemas.microsoft.com/office/powerpoint/2010/main" val="1355023160"/>
              </p:ext>
            </p:extLst>
          </p:nvPr>
        </p:nvGraphicFramePr>
        <p:xfrm>
          <a:off x="457200" y="1340768"/>
          <a:ext cx="8229600" cy="524259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312360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E97860F7-B167-B9C0-EB6E-5D4F78127F57}"/>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8EA7CC8C-6BBD-FE1D-19EC-72FAE200C1C8}"/>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685800" y="332657"/>
            <a:ext cx="7772400" cy="1008112"/>
          </a:xfrm>
        </p:spPr>
        <p:txBody>
          <a:bodyPr/>
          <a:lstStyle/>
          <a:p>
            <a:pPr algn="ctr"/>
            <a:r>
              <a:rPr lang="ru-RU" sz="3600" dirty="0"/>
              <a:t>Гражданский кодекс </a:t>
            </a:r>
            <a:br>
              <a:rPr lang="ru-RU" sz="3600" dirty="0"/>
            </a:br>
            <a:r>
              <a:rPr lang="ru-RU" sz="1800" b="0" dirty="0"/>
              <a:t>от 30.11.1994 N 51-ФЗ (ред. от 31.07.2020), 1 часть </a:t>
            </a:r>
          </a:p>
        </p:txBody>
      </p:sp>
      <p:sp>
        <p:nvSpPr>
          <p:cNvPr id="3" name="Текст 2"/>
          <p:cNvSpPr>
            <a:spLocks noGrp="1"/>
          </p:cNvSpPr>
          <p:nvPr>
            <p:ph type="body" idx="1"/>
          </p:nvPr>
        </p:nvSpPr>
        <p:spPr>
          <a:xfrm>
            <a:off x="1259632" y="1556792"/>
            <a:ext cx="7772400" cy="4536504"/>
          </a:xfrm>
        </p:spPr>
        <p:txBody>
          <a:bodyPr/>
          <a:lstStyle/>
          <a:p>
            <a:pPr algn="just"/>
            <a:r>
              <a:rPr lang="ru-RU" sz="2400" b="1" dirty="0"/>
              <a:t>Юридическими лицами </a:t>
            </a:r>
            <a:r>
              <a:rPr lang="ru-RU" sz="2400" dirty="0"/>
              <a:t>могут быть организации, преследующие извлечение прибыли в качестве основной цели своей деятельности (</a:t>
            </a:r>
            <a:r>
              <a:rPr lang="ru-RU" sz="2400" b="1" dirty="0"/>
              <a:t>коммерческие организации</a:t>
            </a:r>
            <a:r>
              <a:rPr lang="ru-RU" sz="2400" dirty="0"/>
              <a:t>) либо не имеющие извлечение прибыли в качестве такой цели и не распределяющие полученную прибыль между участниками (</a:t>
            </a:r>
            <a:r>
              <a:rPr lang="ru-RU" sz="2400" b="1" dirty="0"/>
              <a:t>некоммерческие организации</a:t>
            </a:r>
            <a:r>
              <a:rPr lang="ru-RU" sz="2400" dirty="0"/>
              <a:t>).</a:t>
            </a:r>
          </a:p>
          <a:p>
            <a:pPr algn="just"/>
            <a:endParaRPr lang="ru-RU" sz="2400" dirty="0"/>
          </a:p>
          <a:p>
            <a:pPr algn="just"/>
            <a:r>
              <a:rPr lang="ru-RU" sz="1800" i="1" dirty="0"/>
              <a:t>Ст.50, п.1</a:t>
            </a:r>
          </a:p>
          <a:p>
            <a:endParaRPr lang="ru-RU" dirty="0"/>
          </a:p>
        </p:txBody>
      </p:sp>
    </p:spTree>
    <p:extLst>
      <p:ext uri="{BB962C8B-B14F-4D97-AF65-F5344CB8AC3E}">
        <p14:creationId xmlns:p14="http://schemas.microsoft.com/office/powerpoint/2010/main" val="20580629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5CE18125-5DA1-0C04-9C7D-72CA3B033435}"/>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04265743-FC91-157A-4B18-6D05B89C209C}"/>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685800" y="332656"/>
            <a:ext cx="7772400" cy="1072115"/>
          </a:xfrm>
        </p:spPr>
        <p:txBody>
          <a:bodyPr/>
          <a:lstStyle/>
          <a:p>
            <a:pPr algn="ctr"/>
            <a:r>
              <a:rPr lang="ru-RU" sz="3600" dirty="0"/>
              <a:t>Гражданский кодекс </a:t>
            </a:r>
            <a:br>
              <a:rPr lang="ru-RU" sz="3600" dirty="0"/>
            </a:br>
            <a:r>
              <a:rPr lang="ru-RU" sz="1800" b="0" dirty="0"/>
              <a:t>от 30.11.1994 N 51-ФЗ (ред. от 31.07.2020), 1 часть</a:t>
            </a:r>
          </a:p>
        </p:txBody>
      </p:sp>
      <p:sp>
        <p:nvSpPr>
          <p:cNvPr id="3" name="Текст 2"/>
          <p:cNvSpPr>
            <a:spLocks noGrp="1"/>
          </p:cNvSpPr>
          <p:nvPr>
            <p:ph type="body" idx="1"/>
          </p:nvPr>
        </p:nvSpPr>
        <p:spPr>
          <a:xfrm>
            <a:off x="1043608" y="1556792"/>
            <a:ext cx="7772400" cy="4248472"/>
          </a:xfrm>
        </p:spPr>
        <p:txBody>
          <a:bodyPr/>
          <a:lstStyle/>
          <a:p>
            <a:pPr algn="just"/>
            <a:r>
              <a:rPr lang="ru-RU" sz="1800" b="1" dirty="0"/>
              <a:t>Учреждением</a:t>
            </a:r>
            <a:r>
              <a:rPr lang="ru-RU" sz="1800" dirty="0"/>
              <a:t> признается </a:t>
            </a:r>
            <a:r>
              <a:rPr lang="ru-RU" sz="1800" b="1" dirty="0"/>
              <a:t>унитарная некоммерческая организация</a:t>
            </a:r>
            <a:r>
              <a:rPr lang="ru-RU" sz="1800" dirty="0"/>
              <a:t>, созданная собственником для осуществления управленческих, социально-культурных или иных функций некоммерческого характера.</a:t>
            </a:r>
          </a:p>
          <a:p>
            <a:pPr algn="just"/>
            <a:r>
              <a:rPr lang="ru-RU" sz="1400" i="1" dirty="0"/>
              <a:t>Ст.123.21, п.1</a:t>
            </a:r>
          </a:p>
          <a:p>
            <a:pPr algn="just"/>
            <a:endParaRPr lang="ru-RU" sz="1400" i="1" dirty="0"/>
          </a:p>
          <a:p>
            <a:pPr algn="just"/>
            <a:r>
              <a:rPr lang="ru-RU" sz="1800" dirty="0"/>
              <a:t>Государственное или муниципальное учреждение может быть </a:t>
            </a:r>
            <a:r>
              <a:rPr lang="ru-RU" sz="1800" b="1" dirty="0"/>
              <a:t>казенным, бюджетным </a:t>
            </a:r>
            <a:r>
              <a:rPr lang="ru-RU" sz="1800" dirty="0"/>
              <a:t>или </a:t>
            </a:r>
            <a:r>
              <a:rPr lang="ru-RU" sz="1800" b="1" dirty="0"/>
              <a:t>автономным</a:t>
            </a:r>
            <a:r>
              <a:rPr lang="ru-RU" sz="1800" dirty="0"/>
              <a:t> учреждением.</a:t>
            </a:r>
          </a:p>
          <a:p>
            <a:pPr algn="just"/>
            <a:r>
              <a:rPr lang="ru-RU" sz="1400" i="1" dirty="0"/>
              <a:t>Ст.123.22, п.1</a:t>
            </a:r>
          </a:p>
          <a:p>
            <a:pPr algn="just"/>
            <a:endParaRPr lang="ru-RU" sz="1400" i="1" dirty="0"/>
          </a:p>
          <a:p>
            <a:pPr algn="just"/>
            <a:r>
              <a:rPr lang="ru-RU" sz="1800" dirty="0"/>
              <a:t>Некоммерческие организации </a:t>
            </a:r>
            <a:r>
              <a:rPr lang="ru-RU" sz="1800" b="1" dirty="0"/>
              <a:t>могут осуществлять приносящую доход деятельность</a:t>
            </a:r>
            <a:r>
              <a:rPr lang="ru-RU" sz="1800" dirty="0"/>
              <a:t>, если это предусмотрено их уставами, лишь постольку, поскольку это служит достижению целей, ради которых они созданы, и если это соответствует таким целям.</a:t>
            </a:r>
            <a:endParaRPr lang="en-US" sz="1800" dirty="0"/>
          </a:p>
          <a:p>
            <a:pPr algn="just"/>
            <a:r>
              <a:rPr lang="ru-RU" sz="1400" i="1" dirty="0"/>
              <a:t>Ст.50, п.4</a:t>
            </a:r>
          </a:p>
        </p:txBody>
      </p:sp>
    </p:spTree>
    <p:extLst>
      <p:ext uri="{BB962C8B-B14F-4D97-AF65-F5344CB8AC3E}">
        <p14:creationId xmlns:p14="http://schemas.microsoft.com/office/powerpoint/2010/main" val="1624714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94CB5BDC-4BB5-6AF0-51C7-EA996D39D8D2}"/>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F40557FE-1187-8E99-DA31-9E09FA19DB4C}"/>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115616" y="341464"/>
            <a:ext cx="7772400" cy="648072"/>
          </a:xfrm>
        </p:spPr>
        <p:txBody>
          <a:bodyPr/>
          <a:lstStyle/>
          <a:p>
            <a:pPr algn="ctr"/>
            <a:r>
              <a:rPr lang="ru-RU" sz="3600" dirty="0"/>
              <a:t>автономное учреждение</a:t>
            </a:r>
            <a:endParaRPr lang="ru-RU" sz="1800" dirty="0"/>
          </a:p>
        </p:txBody>
      </p:sp>
      <p:sp>
        <p:nvSpPr>
          <p:cNvPr id="3" name="Текст 2"/>
          <p:cNvSpPr>
            <a:spLocks noGrp="1"/>
          </p:cNvSpPr>
          <p:nvPr>
            <p:ph type="body" idx="1"/>
          </p:nvPr>
        </p:nvSpPr>
        <p:spPr>
          <a:xfrm>
            <a:off x="1187624" y="1196753"/>
            <a:ext cx="7772400" cy="5328590"/>
          </a:xfrm>
        </p:spPr>
        <p:txBody>
          <a:bodyPr/>
          <a:lstStyle/>
          <a:p>
            <a:pPr algn="just"/>
            <a:r>
              <a:rPr lang="ru-RU" sz="1600" dirty="0"/>
              <a:t>Автономным учреждением признается </a:t>
            </a:r>
            <a:r>
              <a:rPr lang="ru-RU" sz="1600" b="1" dirty="0"/>
              <a:t>некоммерческая организация</a:t>
            </a:r>
            <a:r>
              <a:rPr lang="ru-RU" sz="1600" dirty="0"/>
              <a:t>, созданная Российской Федерацией, субъектом Российской Федерации или муниципальным образованием </a:t>
            </a:r>
            <a:r>
              <a:rPr lang="ru-RU" sz="1600" b="1" dirty="0"/>
              <a:t>для выполнения работ, оказания услуг</a:t>
            </a:r>
            <a:r>
              <a:rPr lang="ru-RU" sz="1600" dirty="0"/>
              <a:t> в целях осуществления предусмотренных законодательством Российской Федерации полномочий органов государственной власти, полномочий органов местного самоуправления </a:t>
            </a:r>
            <a:r>
              <a:rPr lang="ru-RU" sz="1600" b="1" dirty="0"/>
              <a:t>в сферах науки, образования, здравоохранения, культуры, средств массовой информации, социальной защиты, занятости населения, физической культуры и спорта</a:t>
            </a:r>
            <a:r>
              <a:rPr lang="ru-RU" sz="1600" dirty="0"/>
              <a:t>, а также в иных сферах в случаях, установленных федеральными законами (в том числе при проведении мероприятий по работе с детьми и молодежью в указанных сферах). (Федеральный закон от 03.11.2006 N 174-ФЗ (ред. от 27.11.2017) «Об автономных учреждениях»)</a:t>
            </a:r>
          </a:p>
          <a:p>
            <a:pPr algn="just"/>
            <a:endParaRPr lang="ru-RU" sz="1600" b="1" dirty="0"/>
          </a:p>
          <a:p>
            <a:pPr algn="just"/>
            <a:r>
              <a:rPr lang="ru-RU" sz="1600" dirty="0"/>
              <a:t>Автономное учреждение по своему усмотрению </a:t>
            </a:r>
            <a:r>
              <a:rPr lang="ru-RU" sz="1600" b="1" dirty="0"/>
              <a:t>вправе выполнять работы, оказывать услуги, относящиеся к его основной деятельности</a:t>
            </a:r>
            <a:r>
              <a:rPr lang="ru-RU" sz="1600" dirty="0"/>
              <a:t>, для граждан и юридических лиц за плату и на одинаковых при оказании однородных услуг условиях в порядке, установленном федеральными законами. Автономное учреждение </a:t>
            </a:r>
            <a:r>
              <a:rPr lang="ru-RU" sz="1600" b="1" dirty="0"/>
              <a:t>вправе осуществлять иные виды деятельности </a:t>
            </a:r>
            <a:r>
              <a:rPr lang="ru-RU" sz="1600" dirty="0"/>
              <a:t>лишь постольку, поскольку это служит достижению </a:t>
            </a:r>
            <a:r>
              <a:rPr lang="ru-RU" sz="1600" b="1" dirty="0"/>
              <a:t>целей, ради которых оно создано</a:t>
            </a:r>
            <a:r>
              <a:rPr lang="ru-RU" sz="1600" dirty="0"/>
              <a:t>, и соответствующую этим целям, при условии, что такая деятельность указана в его учредительных документах (уставе).</a:t>
            </a:r>
            <a:endParaRPr lang="ru-RU" sz="1600" i="1" dirty="0"/>
          </a:p>
        </p:txBody>
      </p:sp>
    </p:spTree>
    <p:extLst>
      <p:ext uri="{BB962C8B-B14F-4D97-AF65-F5344CB8AC3E}">
        <p14:creationId xmlns:p14="http://schemas.microsoft.com/office/powerpoint/2010/main" val="8670970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7975404E-B1D2-61B6-53AF-ACC0B01324C9}"/>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9B525391-9EE3-7F21-1B53-962A989521CE}"/>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192560" y="332657"/>
            <a:ext cx="7772400" cy="648072"/>
          </a:xfrm>
        </p:spPr>
        <p:txBody>
          <a:bodyPr/>
          <a:lstStyle/>
          <a:p>
            <a:pPr algn="ctr"/>
            <a:r>
              <a:rPr lang="ru-RU" sz="3600" dirty="0"/>
              <a:t>Бюджетное учреждение</a:t>
            </a:r>
            <a:endParaRPr lang="ru-RU" sz="1800" dirty="0"/>
          </a:p>
        </p:txBody>
      </p:sp>
      <p:sp>
        <p:nvSpPr>
          <p:cNvPr id="3" name="Текст 2"/>
          <p:cNvSpPr>
            <a:spLocks noGrp="1"/>
          </p:cNvSpPr>
          <p:nvPr>
            <p:ph type="body" idx="1"/>
          </p:nvPr>
        </p:nvSpPr>
        <p:spPr>
          <a:xfrm>
            <a:off x="1187624" y="980729"/>
            <a:ext cx="7772400" cy="5400598"/>
          </a:xfrm>
        </p:spPr>
        <p:txBody>
          <a:bodyPr/>
          <a:lstStyle/>
          <a:p>
            <a:pPr algn="just"/>
            <a:r>
              <a:rPr lang="ru-RU" sz="1700" dirty="0"/>
              <a:t>Бюджетным учреждением признается </a:t>
            </a:r>
            <a:r>
              <a:rPr lang="ru-RU" sz="1700" b="1" dirty="0"/>
              <a:t>некоммерческая организация</a:t>
            </a:r>
            <a:r>
              <a:rPr lang="ru-RU" sz="1700" dirty="0"/>
              <a:t>, созданная Российской Федерацией, субъектом Российской Федерации или муниципальным образованием </a:t>
            </a:r>
            <a:r>
              <a:rPr lang="ru-RU" sz="1700" b="1" dirty="0"/>
              <a:t>для выполнения работ, оказания услуг </a:t>
            </a:r>
            <a:r>
              <a:rPr lang="ru-RU" sz="1700" dirty="0"/>
              <a:t>в целях обеспечения реализации предусмотренных законодательством Российской Федерации полномочий соответственно органов государственной власти (государственных органов) или органов местного самоуправления </a:t>
            </a:r>
            <a:r>
              <a:rPr lang="ru-RU" sz="1700" b="1" dirty="0"/>
              <a:t>в сферах науки, образования, здравоохранения, культуры, социальной защиты, занятости населения, физической культуры и спорта</a:t>
            </a:r>
            <a:r>
              <a:rPr lang="ru-RU" sz="1700" dirty="0"/>
              <a:t>, а также в иных сферах. (Федеральный закон от 12.01.1996 N 7-ФЗ (ред. от 29.07.2018) "О некоммерческих организациях", ст.9.2)</a:t>
            </a:r>
          </a:p>
          <a:p>
            <a:pPr algn="just"/>
            <a:endParaRPr lang="ru-RU" sz="1700" b="1" dirty="0"/>
          </a:p>
          <a:p>
            <a:pPr algn="just"/>
            <a:r>
              <a:rPr lang="ru-RU" sz="1700" dirty="0"/>
              <a:t>Бюджетное учреждение </a:t>
            </a:r>
            <a:r>
              <a:rPr lang="ru-RU" sz="1700" b="1" dirty="0"/>
              <a:t>вправе осуществлять приносящую доходы деятельность</a:t>
            </a:r>
            <a:r>
              <a:rPr lang="ru-RU" sz="1700" dirty="0"/>
              <a:t> лишь постольку, поскольку это служит </a:t>
            </a:r>
            <a:r>
              <a:rPr lang="ru-RU" sz="1700" b="1" dirty="0"/>
              <a:t>достижению целей, ради которых оно создано</a:t>
            </a:r>
            <a:r>
              <a:rPr lang="ru-RU" sz="1700" dirty="0"/>
              <a:t>, и соответствующую этим целям, при условии, что такая деятельность указана в его учредительных документах. </a:t>
            </a:r>
            <a:r>
              <a:rPr lang="ru-RU" sz="1700" b="1" dirty="0"/>
              <a:t>Доходы</a:t>
            </a:r>
            <a:r>
              <a:rPr lang="ru-RU" sz="1700" dirty="0"/>
              <a:t>, полученные от такой деятельности, и приобретенное за счет этих доходов имущество поступают </a:t>
            </a:r>
            <a:r>
              <a:rPr lang="ru-RU" sz="1700" b="1" dirty="0"/>
              <a:t>в самостоятельное распоряжение </a:t>
            </a:r>
            <a:r>
              <a:rPr lang="ru-RU" sz="1700" dirty="0"/>
              <a:t>бюджетного учреждения.</a:t>
            </a:r>
            <a:endParaRPr lang="ru-RU" sz="1700" i="1" dirty="0"/>
          </a:p>
        </p:txBody>
      </p:sp>
    </p:spTree>
    <p:extLst>
      <p:ext uri="{BB962C8B-B14F-4D97-AF65-F5344CB8AC3E}">
        <p14:creationId xmlns:p14="http://schemas.microsoft.com/office/powerpoint/2010/main" val="11775082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5DE46D56-BE47-AA4B-B328-44180B88A339}"/>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E1A6D56A-7BE5-3249-E261-25B765E6E109}"/>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259632" y="360167"/>
            <a:ext cx="7772400" cy="648072"/>
          </a:xfrm>
        </p:spPr>
        <p:txBody>
          <a:bodyPr/>
          <a:lstStyle/>
          <a:p>
            <a:pPr algn="ctr"/>
            <a:r>
              <a:rPr lang="ru-RU" sz="3600" dirty="0"/>
              <a:t>Казенное учреждение</a:t>
            </a:r>
            <a:endParaRPr lang="ru-RU" sz="1800" dirty="0"/>
          </a:p>
        </p:txBody>
      </p:sp>
      <p:sp>
        <p:nvSpPr>
          <p:cNvPr id="3" name="Текст 2"/>
          <p:cNvSpPr>
            <a:spLocks noGrp="1"/>
          </p:cNvSpPr>
          <p:nvPr>
            <p:ph type="body" idx="1"/>
          </p:nvPr>
        </p:nvSpPr>
        <p:spPr>
          <a:xfrm>
            <a:off x="1259632" y="1008958"/>
            <a:ext cx="7772400" cy="5328590"/>
          </a:xfrm>
        </p:spPr>
        <p:txBody>
          <a:bodyPr/>
          <a:lstStyle/>
          <a:p>
            <a:pPr algn="just"/>
            <a:r>
              <a:rPr lang="ru-RU" sz="1800" b="1" dirty="0"/>
              <a:t>государственное (муниципальное) учреждение</a:t>
            </a:r>
            <a:r>
              <a:rPr lang="ru-RU" sz="1800" dirty="0"/>
              <a:t>, осуществляющее оказание государственных (муниципальных) </a:t>
            </a:r>
            <a:r>
              <a:rPr lang="ru-RU" sz="1800" b="1" dirty="0"/>
              <a:t>услуг, выполнение работ и (или) исполнение государственных (муниципальных) функций </a:t>
            </a:r>
            <a:r>
              <a:rPr lang="ru-RU" sz="1800" dirty="0"/>
              <a:t>в целях обеспечения реализации предусмотренных законодательством Российской Федерации полномочий органов государственной власти (государственных органов) или органов местного самоуправления, </a:t>
            </a:r>
            <a:r>
              <a:rPr lang="ru-RU" sz="1800" b="1" dirty="0"/>
              <a:t>финансовое обеспечение деятельности которого осуществляется за счет средств соответствующего бюджета на основании бюджетной сметы</a:t>
            </a:r>
            <a:r>
              <a:rPr lang="ru-RU" sz="1800" dirty="0"/>
              <a:t> ("Бюджетный кодекс Российской Федерации" от 31.07.1998 N 145-ФЗ (ред. от 03.08.2018), ст.6)</a:t>
            </a:r>
          </a:p>
          <a:p>
            <a:pPr algn="just"/>
            <a:endParaRPr lang="ru-RU" sz="1800" dirty="0"/>
          </a:p>
          <a:p>
            <a:pPr algn="just"/>
            <a:r>
              <a:rPr lang="ru-RU" sz="1800" b="1" dirty="0"/>
              <a:t>Казенное учреждение может осуществлять приносящую доходы деятельность </a:t>
            </a:r>
            <a:r>
              <a:rPr lang="ru-RU" sz="1800" dirty="0"/>
              <a:t>в соответствии со своими учредительными документами. </a:t>
            </a:r>
            <a:r>
              <a:rPr lang="ru-RU" sz="1800" b="1" dirty="0"/>
              <a:t>Доходы</a:t>
            </a:r>
            <a:r>
              <a:rPr lang="ru-RU" sz="1800" dirty="0"/>
              <a:t>, полученные от указанной деятельности, </a:t>
            </a:r>
            <a:r>
              <a:rPr lang="ru-RU" sz="1800" b="1" dirty="0"/>
              <a:t>поступают в соответствующий бюджет</a:t>
            </a:r>
            <a:r>
              <a:rPr lang="ru-RU" sz="1800" dirty="0"/>
              <a:t> бюджетной системы Российской Федерации.</a:t>
            </a:r>
          </a:p>
          <a:p>
            <a:pPr algn="just"/>
            <a:endParaRPr lang="ru-RU" sz="1800" i="1" dirty="0"/>
          </a:p>
        </p:txBody>
      </p:sp>
    </p:spTree>
    <p:extLst>
      <p:ext uri="{BB962C8B-B14F-4D97-AF65-F5344CB8AC3E}">
        <p14:creationId xmlns:p14="http://schemas.microsoft.com/office/powerpoint/2010/main" val="37162194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9B7F272D-3AF9-90A9-51A9-65AD7B66804B}"/>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7A4F7478-BD09-D024-663C-AEC016D40F9E}"/>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319114" y="360038"/>
            <a:ext cx="7772400" cy="576064"/>
          </a:xfrm>
        </p:spPr>
        <p:txBody>
          <a:bodyPr/>
          <a:lstStyle/>
          <a:p>
            <a:pPr algn="ctr"/>
            <a:r>
              <a:rPr lang="ru-RU" sz="2400" dirty="0"/>
              <a:t>Договор возмездного оказания услуг</a:t>
            </a:r>
            <a:endParaRPr lang="ru-RU" sz="2400" b="0" dirty="0"/>
          </a:p>
        </p:txBody>
      </p:sp>
      <p:sp>
        <p:nvSpPr>
          <p:cNvPr id="3" name="Текст 2"/>
          <p:cNvSpPr>
            <a:spLocks noGrp="1"/>
          </p:cNvSpPr>
          <p:nvPr>
            <p:ph type="body" idx="1"/>
          </p:nvPr>
        </p:nvSpPr>
        <p:spPr>
          <a:xfrm>
            <a:off x="1259632" y="1124744"/>
            <a:ext cx="7772400" cy="5256582"/>
          </a:xfrm>
        </p:spPr>
        <p:txBody>
          <a:bodyPr/>
          <a:lstStyle/>
          <a:p>
            <a:pPr algn="just"/>
            <a:r>
              <a:rPr lang="ru-RU" dirty="0"/>
              <a:t>По договору возмездного оказания услуг </a:t>
            </a:r>
            <a:r>
              <a:rPr lang="ru-RU" b="1" dirty="0"/>
              <a:t>исполнитель обязуется по заданию заказчика оказать услуги</a:t>
            </a:r>
            <a:r>
              <a:rPr lang="ru-RU" dirty="0"/>
              <a:t> (совершить определенные действия или осуществить определенную деятельность), а </a:t>
            </a:r>
            <a:r>
              <a:rPr lang="ru-RU" b="1" dirty="0"/>
              <a:t>заказчик обязуется оплатить эти услуги</a:t>
            </a:r>
            <a:r>
              <a:rPr lang="ru-RU" dirty="0"/>
              <a:t>.</a:t>
            </a:r>
          </a:p>
          <a:p>
            <a:pPr algn="just"/>
            <a:endParaRPr lang="ru-RU" i="1" dirty="0"/>
          </a:p>
          <a:p>
            <a:pPr algn="just"/>
            <a:r>
              <a:rPr lang="ru-RU" dirty="0"/>
              <a:t>Договор может считаться заключенным, если в нем </a:t>
            </a:r>
            <a:r>
              <a:rPr lang="ru-RU" b="1" dirty="0"/>
              <a:t>перечислены определенные действия, которые обязан совершить исполнитель</a:t>
            </a:r>
            <a:r>
              <a:rPr lang="ru-RU" dirty="0"/>
              <a:t>, либо </a:t>
            </a:r>
            <a:r>
              <a:rPr lang="ru-RU" b="1" dirty="0"/>
              <a:t>указана определенная деятельность</a:t>
            </a:r>
            <a:r>
              <a:rPr lang="ru-RU" dirty="0"/>
              <a:t>, которую он обязан осуществить. В том случае, когда предмет договора обозначен указанием на конкретную деятельность, круг возможных действий исполнителя может быть определен на основании предшествующих заключению договора переговоров и переписки, практики, установившейся во взаимных отношениях сторон, обычаев делового оборота, последующего поведения сторон и т.п. (статья 431 Гражданского кодекса Российской Федерации).</a:t>
            </a:r>
          </a:p>
        </p:txBody>
      </p:sp>
    </p:spTree>
    <p:extLst>
      <p:ext uri="{BB962C8B-B14F-4D97-AF65-F5344CB8AC3E}">
        <p14:creationId xmlns:p14="http://schemas.microsoft.com/office/powerpoint/2010/main" val="23542222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BF22BBDC-A3B0-88CE-C91D-10A26F6358CF}"/>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94B78983-E8B8-B2CF-6099-F2CF61FD7665}"/>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279612" y="548680"/>
            <a:ext cx="7772400" cy="576064"/>
          </a:xfrm>
        </p:spPr>
        <p:txBody>
          <a:bodyPr/>
          <a:lstStyle/>
          <a:p>
            <a:pPr algn="ctr"/>
            <a:r>
              <a:rPr lang="ru-RU" sz="2400" dirty="0"/>
              <a:t>Притворная сделка</a:t>
            </a:r>
            <a:endParaRPr lang="ru-RU" sz="2400" b="0" dirty="0"/>
          </a:p>
        </p:txBody>
      </p:sp>
      <p:sp>
        <p:nvSpPr>
          <p:cNvPr id="3" name="Текст 2"/>
          <p:cNvSpPr>
            <a:spLocks noGrp="1"/>
          </p:cNvSpPr>
          <p:nvPr>
            <p:ph type="body" idx="1"/>
          </p:nvPr>
        </p:nvSpPr>
        <p:spPr>
          <a:xfrm>
            <a:off x="1187624" y="764705"/>
            <a:ext cx="7772400" cy="5328590"/>
          </a:xfrm>
        </p:spPr>
        <p:txBody>
          <a:bodyPr/>
          <a:lstStyle/>
          <a:p>
            <a:pPr algn="just"/>
            <a:r>
              <a:rPr lang="ru-RU" sz="2200" dirty="0"/>
              <a:t>Согласно пункту 2 статьи 170 ГК РФ </a:t>
            </a:r>
            <a:r>
              <a:rPr lang="ru-RU" sz="2200" b="1" dirty="0"/>
              <a:t>притворная сделка</a:t>
            </a:r>
            <a:r>
              <a:rPr lang="ru-RU" sz="2200" dirty="0"/>
              <a:t>, то есть сделка, которая </a:t>
            </a:r>
            <a:r>
              <a:rPr lang="ru-RU" sz="2200" b="1" dirty="0"/>
              <a:t>совершена с целью прикрыть другую сделку</a:t>
            </a:r>
            <a:r>
              <a:rPr lang="ru-RU" sz="2200" dirty="0"/>
              <a:t>, в том числе сделку на иных условиях, с иным субъектным составом, ничтожна. В связи с притворностью </a:t>
            </a:r>
            <a:r>
              <a:rPr lang="ru-RU" sz="2200" b="1" dirty="0"/>
              <a:t>недействительной</a:t>
            </a:r>
            <a:r>
              <a:rPr lang="ru-RU" sz="2200" dirty="0"/>
              <a:t> может быть признана лишь та сделка, которая </a:t>
            </a:r>
            <a:r>
              <a:rPr lang="ru-RU" sz="2200" b="1" dirty="0"/>
              <a:t>направлена на достижение других правовых последствий и прикрывает иную волю всех участников сделки.</a:t>
            </a:r>
            <a:r>
              <a:rPr lang="ru-RU" sz="2200" dirty="0"/>
              <a:t> </a:t>
            </a:r>
          </a:p>
          <a:p>
            <a:pPr algn="just"/>
            <a:endParaRPr lang="ru-RU" sz="2200" dirty="0"/>
          </a:p>
          <a:p>
            <a:pPr algn="just"/>
            <a:r>
              <a:rPr lang="ru-RU" sz="2200" dirty="0"/>
              <a:t>К сделке, которую стороны действительно имели в виду (прикрываемая сделка), с учетом ее существа и содержания применяются относящиеся к ней правила</a:t>
            </a:r>
          </a:p>
          <a:p>
            <a:pPr algn="just"/>
            <a:endParaRPr lang="ru-RU" dirty="0"/>
          </a:p>
        </p:txBody>
      </p:sp>
    </p:spTree>
    <p:extLst>
      <p:ext uri="{BB962C8B-B14F-4D97-AF65-F5344CB8AC3E}">
        <p14:creationId xmlns:p14="http://schemas.microsoft.com/office/powerpoint/2010/main" val="32846411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4B7D715-016F-8AF9-A460-3007FE232497}"/>
            </a:ext>
          </a:extLst>
        </p:cNvPr>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200B32FC-85EF-4416-324F-E6AFEB1B1F53}"/>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3177430" y="1170613"/>
            <a:ext cx="6858000" cy="4571543"/>
          </a:xfrm>
          <a:prstGeom prst="rect">
            <a:avLst/>
          </a:prstGeom>
        </p:spPr>
      </p:pic>
      <p:sp>
        <p:nvSpPr>
          <p:cNvPr id="7" name="Прямоугольник 6">
            <a:extLst>
              <a:ext uri="{FF2B5EF4-FFF2-40B4-BE49-F238E27FC236}">
                <a16:creationId xmlns:a16="http://schemas.microsoft.com/office/drawing/2014/main" xmlns="" id="{9A06816D-FC51-0730-346D-359C30949B63}"/>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0090B833-4AD2-EFC1-D3CC-B21226EB5B20}"/>
              </a:ext>
            </a:extLst>
          </p:cNvPr>
          <p:cNvSpPr>
            <a:spLocks noGrp="1"/>
          </p:cNvSpPr>
          <p:nvPr>
            <p:ph type="title"/>
          </p:nvPr>
        </p:nvSpPr>
        <p:spPr>
          <a:xfrm>
            <a:off x="685800" y="332656"/>
            <a:ext cx="7772400" cy="936104"/>
          </a:xfrm>
        </p:spPr>
        <p:txBody>
          <a:bodyPr/>
          <a:lstStyle/>
          <a:p>
            <a:pPr algn="ctr"/>
            <a:r>
              <a:rPr lang="ru-RU" sz="1800" dirty="0"/>
              <a:t>Положение об организации проектной деятельности </a:t>
            </a:r>
            <a:br>
              <a:rPr lang="ru-RU" sz="1800" dirty="0"/>
            </a:br>
            <a:r>
              <a:rPr lang="ru-RU" sz="1800" dirty="0"/>
              <a:t>в правительстве российской федерации</a:t>
            </a:r>
            <a:br>
              <a:rPr lang="ru-RU" sz="1800" dirty="0"/>
            </a:br>
            <a:r>
              <a:rPr lang="ru-RU" sz="1800" b="0" dirty="0"/>
              <a:t>постановление правительства </a:t>
            </a:r>
            <a:r>
              <a:rPr lang="ru-RU" sz="1800" b="0" dirty="0" err="1"/>
              <a:t>рф</a:t>
            </a:r>
            <a:r>
              <a:rPr lang="ru-RU" sz="1800" b="0" dirty="0"/>
              <a:t> от 31.10.2018 № 1288</a:t>
            </a:r>
          </a:p>
        </p:txBody>
      </p:sp>
      <p:sp>
        <p:nvSpPr>
          <p:cNvPr id="3" name="Текст 2">
            <a:extLst>
              <a:ext uri="{FF2B5EF4-FFF2-40B4-BE49-F238E27FC236}">
                <a16:creationId xmlns:a16="http://schemas.microsoft.com/office/drawing/2014/main" xmlns="" id="{C8AE942F-1CE1-4D96-EB08-FFCE69AFEF6B}"/>
              </a:ext>
            </a:extLst>
          </p:cNvPr>
          <p:cNvSpPr>
            <a:spLocks noGrp="1"/>
          </p:cNvSpPr>
          <p:nvPr>
            <p:ph type="body" idx="1"/>
          </p:nvPr>
        </p:nvSpPr>
        <p:spPr>
          <a:xfrm>
            <a:off x="1187624" y="1601416"/>
            <a:ext cx="7772400" cy="4851919"/>
          </a:xfrm>
        </p:spPr>
        <p:txBody>
          <a:bodyPr/>
          <a:lstStyle/>
          <a:p>
            <a:pPr marL="342900" indent="-342900">
              <a:buFont typeface="Arial" panose="020B0604020202020204" pitchFamily="34" charset="0"/>
              <a:buChar char="•"/>
            </a:pPr>
            <a:r>
              <a:rPr lang="ru-RU" sz="1800" dirty="0"/>
              <a:t>Проект – комплекс взаимосвязанных мероприятий, направленных на </a:t>
            </a:r>
            <a:r>
              <a:rPr lang="ru-RU" sz="1800" b="1" dirty="0"/>
              <a:t>получение уникальных результатов </a:t>
            </a:r>
            <a:r>
              <a:rPr lang="ru-RU" sz="1800" dirty="0"/>
              <a:t>в условиях временных и ресурсных ограничений</a:t>
            </a:r>
          </a:p>
          <a:p>
            <a:pPr marL="342900" indent="-342900">
              <a:buFont typeface="Arial" panose="020B0604020202020204" pitchFamily="34" charset="0"/>
              <a:buChar char="•"/>
            </a:pPr>
            <a:endParaRPr lang="ru-RU" sz="1800" dirty="0"/>
          </a:p>
          <a:p>
            <a:pPr marL="342900" indent="-342900">
              <a:buFont typeface="Arial" panose="020B0604020202020204" pitchFamily="34" charset="0"/>
              <a:buChar char="•"/>
            </a:pPr>
            <a:r>
              <a:rPr lang="ru-RU" sz="1800" dirty="0"/>
              <a:t>Внутренний (локальный) проект – проект, обеспечивающий </a:t>
            </a:r>
            <a:r>
              <a:rPr lang="ru-RU" sz="1800" b="1" dirty="0"/>
              <a:t>достижение</a:t>
            </a:r>
            <a:r>
              <a:rPr lang="ru-RU" sz="1800" dirty="0"/>
              <a:t> отдельных направлений деятельности и </a:t>
            </a:r>
            <a:r>
              <a:rPr lang="ru-RU" sz="1800" b="1" dirty="0"/>
              <a:t>показателей</a:t>
            </a:r>
            <a:r>
              <a:rPr lang="ru-RU" sz="1800" dirty="0"/>
              <a:t> федерального органа исполнительной власти, иного государственного органа, </a:t>
            </a:r>
            <a:r>
              <a:rPr lang="ru-RU" sz="1800" b="1" dirty="0"/>
              <a:t>организации</a:t>
            </a:r>
            <a:r>
              <a:rPr lang="ru-RU" sz="1800" dirty="0"/>
              <a:t>, не предусматривающий финансового обеспечения на его реализацию и не являющийся структурным элементов государственной программы Российской Федерации</a:t>
            </a:r>
          </a:p>
          <a:p>
            <a:pPr marL="342900" indent="-342900">
              <a:buFont typeface="Arial" panose="020B0604020202020204" pitchFamily="34" charset="0"/>
              <a:buChar char="•"/>
            </a:pPr>
            <a:endParaRPr lang="ru-RU" sz="1800" dirty="0"/>
          </a:p>
          <a:p>
            <a:pPr marL="342900" indent="-342900">
              <a:buFont typeface="Arial" panose="020B0604020202020204" pitchFamily="34" charset="0"/>
              <a:buChar char="•"/>
            </a:pPr>
            <a:r>
              <a:rPr lang="ru-RU" sz="1800" dirty="0"/>
              <a:t>Проектная деятельность – деятельность, связанная с </a:t>
            </a:r>
            <a:r>
              <a:rPr lang="ru-RU" sz="1800" b="1" dirty="0"/>
              <a:t>инициированием</a:t>
            </a:r>
            <a:r>
              <a:rPr lang="ru-RU" sz="1800" dirty="0"/>
              <a:t>, </a:t>
            </a:r>
            <a:r>
              <a:rPr lang="ru-RU" sz="1800" b="1" dirty="0"/>
              <a:t>подготовкой</a:t>
            </a:r>
            <a:r>
              <a:rPr lang="ru-RU" sz="1800" dirty="0"/>
              <a:t>, </a:t>
            </a:r>
            <a:r>
              <a:rPr lang="ru-RU" sz="1800" b="1" dirty="0"/>
              <a:t>реализацией</a:t>
            </a:r>
            <a:r>
              <a:rPr lang="ru-RU" sz="1800" dirty="0"/>
              <a:t> (включая мониторинг и внесение изменений в проекты) и </a:t>
            </a:r>
            <a:r>
              <a:rPr lang="ru-RU" sz="1800" b="1" dirty="0"/>
              <a:t>завершением</a:t>
            </a:r>
            <a:r>
              <a:rPr lang="ru-RU" sz="1800" dirty="0"/>
              <a:t> реализации проектов</a:t>
            </a:r>
          </a:p>
        </p:txBody>
      </p:sp>
    </p:spTree>
    <p:extLst>
      <p:ext uri="{BB962C8B-B14F-4D97-AF65-F5344CB8AC3E}">
        <p14:creationId xmlns:p14="http://schemas.microsoft.com/office/powerpoint/2010/main" val="16202129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2005904A-6DBE-EB62-2D9C-42A3DE87B1A2}"/>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D20189F1-B544-0FA0-E6E9-6721C82EACF3}"/>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192088" y="324036"/>
            <a:ext cx="7772400" cy="648072"/>
          </a:xfrm>
        </p:spPr>
        <p:txBody>
          <a:bodyPr/>
          <a:lstStyle/>
          <a:p>
            <a:pPr algn="ctr"/>
            <a:r>
              <a:rPr lang="ru-RU" sz="2400" dirty="0"/>
              <a:t>пожертвования</a:t>
            </a:r>
            <a:endParaRPr lang="ru-RU" sz="2400" b="0" dirty="0"/>
          </a:p>
        </p:txBody>
      </p:sp>
      <p:sp>
        <p:nvSpPr>
          <p:cNvPr id="3" name="Текст 2"/>
          <p:cNvSpPr>
            <a:spLocks noGrp="1"/>
          </p:cNvSpPr>
          <p:nvPr>
            <p:ph type="body" idx="1"/>
          </p:nvPr>
        </p:nvSpPr>
        <p:spPr>
          <a:xfrm>
            <a:off x="1403648" y="836712"/>
            <a:ext cx="7560840" cy="5832648"/>
          </a:xfrm>
        </p:spPr>
        <p:txBody>
          <a:bodyPr/>
          <a:lstStyle/>
          <a:p>
            <a:pPr algn="just"/>
            <a:r>
              <a:rPr lang="ru-RU" sz="1850" b="0" dirty="0">
                <a:effectLst/>
              </a:rPr>
              <a:t>Пожертвованием признается </a:t>
            </a:r>
            <a:r>
              <a:rPr lang="ru-RU" sz="1850" b="1" dirty="0">
                <a:effectLst/>
              </a:rPr>
              <a:t>дарение вещи или права в общеполезных целях</a:t>
            </a:r>
            <a:r>
              <a:rPr lang="ru-RU" sz="1850" b="0" dirty="0">
                <a:effectLst/>
              </a:rPr>
              <a:t>. Пожертвования могут делаться гражданам, медицинским, </a:t>
            </a:r>
            <a:r>
              <a:rPr lang="ru-RU" sz="1850" b="1" dirty="0">
                <a:effectLst/>
              </a:rPr>
              <a:t>образовательным организациям</a:t>
            </a:r>
            <a:r>
              <a:rPr lang="ru-RU" sz="1850" b="0" dirty="0">
                <a:effectLst/>
              </a:rPr>
              <a:t>, организациям социального обслуживания и другим аналогичным организациям, благотворительным и научным организациям, фондам, музеям и другим учреждениям культуры, общественным и религиозным организациям, иным некоммерческим организациям в соответствии с законом, а также государству и другим субъектам гражданского права.</a:t>
            </a:r>
          </a:p>
          <a:p>
            <a:pPr indent="342900" algn="just"/>
            <a:r>
              <a:rPr lang="ru-RU" sz="1850" b="0" dirty="0">
                <a:effectLst/>
              </a:rPr>
              <a:t>Пожертвование имущества юридическим лицам </a:t>
            </a:r>
            <a:r>
              <a:rPr lang="ru-RU" sz="1850" b="1" dirty="0">
                <a:effectLst/>
              </a:rPr>
              <a:t>может быть </a:t>
            </a:r>
            <a:r>
              <a:rPr lang="ru-RU" sz="1850" b="0" dirty="0">
                <a:effectLst/>
              </a:rPr>
              <a:t>обусловлено жертвователем </a:t>
            </a:r>
            <a:r>
              <a:rPr lang="ru-RU" sz="1850" b="1" dirty="0">
                <a:effectLst/>
              </a:rPr>
              <a:t>использованием этого имущества по определенному назначению</a:t>
            </a:r>
            <a:r>
              <a:rPr lang="ru-RU" sz="1850" b="0" dirty="0">
                <a:effectLst/>
              </a:rPr>
              <a:t>. При отсутствии такого условия пожертвование имущества гражданину </a:t>
            </a:r>
            <a:r>
              <a:rPr lang="ru-RU" sz="1850" b="1" dirty="0">
                <a:effectLst/>
              </a:rPr>
              <a:t>считается обычным дарением</a:t>
            </a:r>
            <a:r>
              <a:rPr lang="ru-RU" sz="1850" b="0" dirty="0">
                <a:effectLst/>
              </a:rPr>
              <a:t>, а в остальных случаях пожертвованное имущество используется одаряемым в соответствии с назначением имущества.</a:t>
            </a:r>
          </a:p>
          <a:p>
            <a:pPr indent="342900" algn="just"/>
            <a:r>
              <a:rPr lang="ru-RU" sz="1850" b="1" i="1" dirty="0">
                <a:effectLst/>
              </a:rPr>
              <a:t>Юридическое лицо, принимающее пожертвование, для использования которого установлено определенное назначение, должно вести обособленный учет всех операций по использованию пожертвованного имущества.</a:t>
            </a:r>
          </a:p>
        </p:txBody>
      </p:sp>
    </p:spTree>
    <p:extLst>
      <p:ext uri="{BB962C8B-B14F-4D97-AF65-F5344CB8AC3E}">
        <p14:creationId xmlns:p14="http://schemas.microsoft.com/office/powerpoint/2010/main" val="6877956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6F106F0-3F86-43B6-C032-20061F53B3A9}"/>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5B0E7303-CC98-ACB4-61C4-7EA84C8A0E70}"/>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19E95423-423E-DEA2-EC39-D17C9E2D3BEB}"/>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83CAAF3B-CAA8-3DAF-5A51-2A1075D1EF24}"/>
              </a:ext>
            </a:extLst>
          </p:cNvPr>
          <p:cNvSpPr>
            <a:spLocks noGrp="1"/>
          </p:cNvSpPr>
          <p:nvPr>
            <p:ph type="title"/>
          </p:nvPr>
        </p:nvSpPr>
        <p:spPr>
          <a:xfrm>
            <a:off x="685800" y="332657"/>
            <a:ext cx="7772400" cy="648071"/>
          </a:xfrm>
        </p:spPr>
        <p:txBody>
          <a:bodyPr/>
          <a:lstStyle/>
          <a:p>
            <a:pPr algn="ctr"/>
            <a:r>
              <a:rPr lang="ru-RU" sz="2800" dirty="0"/>
              <a:t>Трудовой договор</a:t>
            </a:r>
            <a:endParaRPr lang="ru-RU" sz="900" dirty="0"/>
          </a:p>
        </p:txBody>
      </p:sp>
      <p:sp>
        <p:nvSpPr>
          <p:cNvPr id="3" name="Текст 2">
            <a:extLst>
              <a:ext uri="{FF2B5EF4-FFF2-40B4-BE49-F238E27FC236}">
                <a16:creationId xmlns:a16="http://schemas.microsoft.com/office/drawing/2014/main" xmlns="" id="{DCE3DB64-6566-AB58-5BDA-E1D147B1F49B}"/>
              </a:ext>
            </a:extLst>
          </p:cNvPr>
          <p:cNvSpPr>
            <a:spLocks noGrp="1"/>
          </p:cNvSpPr>
          <p:nvPr>
            <p:ph type="body" idx="1"/>
          </p:nvPr>
        </p:nvSpPr>
        <p:spPr>
          <a:xfrm>
            <a:off x="1259632" y="1313385"/>
            <a:ext cx="7772400" cy="5228751"/>
          </a:xfrm>
        </p:spPr>
        <p:txBody>
          <a:bodyPr anchor="t" anchorCtr="0"/>
          <a:lstStyle/>
          <a:p>
            <a:pPr algn="just"/>
            <a:r>
              <a:rPr lang="ru-RU" sz="1800" b="1" dirty="0"/>
              <a:t>Трудовой договор</a:t>
            </a:r>
            <a:r>
              <a:rPr lang="ru-RU" sz="1800" dirty="0"/>
              <a:t> - соглашение между работодателем и работником, в соответствии с которым работодатель обязуется предоставить работнику работу по обусловленной </a:t>
            </a:r>
            <a:r>
              <a:rPr lang="ru-RU" sz="1800" b="1" dirty="0"/>
              <a:t>трудовой функции</a:t>
            </a:r>
            <a:r>
              <a:rPr lang="ru-RU" sz="1800" dirty="0"/>
              <a:t>, обеспечить условия труда, предусмотренные трудовым законодательством и иными нормативными правовыми актами, содержащими нормы трудового права, </a:t>
            </a:r>
            <a:r>
              <a:rPr lang="ru-RU" sz="1800" b="1" dirty="0"/>
              <a:t>коллективным договором</a:t>
            </a:r>
            <a:r>
              <a:rPr lang="ru-RU" sz="1800" dirty="0"/>
              <a:t>, соглашениями, </a:t>
            </a:r>
            <a:r>
              <a:rPr lang="ru-RU" sz="1800" b="1" dirty="0"/>
              <a:t>локальными нормативными актами </a:t>
            </a:r>
            <a:r>
              <a:rPr lang="ru-RU" sz="1800" dirty="0"/>
              <a:t>и данным соглашением, своевременно и в полном размере выплачивать работнику заработную плату, а работник обязуется </a:t>
            </a:r>
            <a:r>
              <a:rPr lang="ru-RU" sz="1800" b="1" dirty="0"/>
              <a:t>лично выполнять </a:t>
            </a:r>
            <a:r>
              <a:rPr lang="ru-RU" sz="1800" dirty="0"/>
              <a:t>определенную этим соглашением </a:t>
            </a:r>
            <a:r>
              <a:rPr lang="ru-RU" sz="1800" b="1" dirty="0"/>
              <a:t>трудовую функцию </a:t>
            </a:r>
            <a:r>
              <a:rPr lang="ru-RU" sz="1800" dirty="0"/>
              <a:t>в интересах, под управлением и контролем работодателя, </a:t>
            </a:r>
            <a:r>
              <a:rPr lang="ru-RU" sz="1800" b="1" dirty="0"/>
              <a:t>соблюдать правила внутреннего трудового распорядка</a:t>
            </a:r>
            <a:r>
              <a:rPr lang="ru-RU" sz="1800" dirty="0"/>
              <a:t>, действующие у данного работодателя.</a:t>
            </a:r>
          </a:p>
          <a:p>
            <a:pPr algn="just"/>
            <a:endParaRPr lang="ru-RU" sz="1800" dirty="0"/>
          </a:p>
          <a:p>
            <a:pPr algn="just"/>
            <a:r>
              <a:rPr lang="ru-RU" sz="1400" i="1" dirty="0"/>
              <a:t>"Трудовой кодекс Российской Федерации" от 30.12.2001 N 197-ФЗ (ред. от 31.07.2020), ст.56</a:t>
            </a:r>
          </a:p>
        </p:txBody>
      </p:sp>
    </p:spTree>
    <p:extLst>
      <p:ext uri="{BB962C8B-B14F-4D97-AF65-F5344CB8AC3E}">
        <p14:creationId xmlns:p14="http://schemas.microsoft.com/office/powerpoint/2010/main" val="6136673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1ED3AD6-EC55-2493-7CA8-5736A8D794EE}"/>
            </a:ext>
          </a:extLst>
        </p:cNvPr>
        <p:cNvGrpSpPr/>
        <p:nvPr/>
      </p:nvGrpSpPr>
      <p:grpSpPr>
        <a:xfrm>
          <a:off x="0" y="0"/>
          <a:ext cx="0" cy="0"/>
          <a:chOff x="0" y="0"/>
          <a:chExt cx="0" cy="0"/>
        </a:xfrm>
      </p:grpSpPr>
      <p:pic>
        <p:nvPicPr>
          <p:cNvPr id="7" name="Рисунок 6">
            <a:extLst>
              <a:ext uri="{FF2B5EF4-FFF2-40B4-BE49-F238E27FC236}">
                <a16:creationId xmlns:a16="http://schemas.microsoft.com/office/drawing/2014/main" xmlns="" id="{2E5ED77A-51D3-7C03-85EA-E7F1F0131FDD}"/>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8" name="Прямоугольник 7">
            <a:extLst>
              <a:ext uri="{FF2B5EF4-FFF2-40B4-BE49-F238E27FC236}">
                <a16:creationId xmlns:a16="http://schemas.microsoft.com/office/drawing/2014/main" xmlns="" id="{9A0151A7-9449-333F-34A0-89B7585A8D5F}"/>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E46F3254-F831-C0BE-530B-96F67A08CD77}"/>
              </a:ext>
            </a:extLst>
          </p:cNvPr>
          <p:cNvSpPr>
            <a:spLocks noGrp="1"/>
          </p:cNvSpPr>
          <p:nvPr>
            <p:ph type="title"/>
          </p:nvPr>
        </p:nvSpPr>
        <p:spPr>
          <a:xfrm>
            <a:off x="899592" y="180020"/>
            <a:ext cx="7772400" cy="648071"/>
          </a:xfrm>
        </p:spPr>
        <p:txBody>
          <a:bodyPr/>
          <a:lstStyle/>
          <a:p>
            <a:pPr algn="ctr"/>
            <a:r>
              <a:rPr lang="ru-RU" sz="2800" dirty="0"/>
              <a:t>Трудовой договор</a:t>
            </a:r>
            <a:endParaRPr lang="ru-RU" sz="900" dirty="0"/>
          </a:p>
        </p:txBody>
      </p:sp>
      <p:sp>
        <p:nvSpPr>
          <p:cNvPr id="3" name="Текст 2">
            <a:extLst>
              <a:ext uri="{FF2B5EF4-FFF2-40B4-BE49-F238E27FC236}">
                <a16:creationId xmlns:a16="http://schemas.microsoft.com/office/drawing/2014/main" xmlns="" id="{FD9A00E5-0B13-240E-1676-B04186838D42}"/>
              </a:ext>
            </a:extLst>
          </p:cNvPr>
          <p:cNvSpPr>
            <a:spLocks noGrp="1"/>
          </p:cNvSpPr>
          <p:nvPr>
            <p:ph type="body" idx="1"/>
          </p:nvPr>
        </p:nvSpPr>
        <p:spPr>
          <a:xfrm>
            <a:off x="1187624" y="764704"/>
            <a:ext cx="7772400" cy="5832648"/>
          </a:xfrm>
        </p:spPr>
        <p:txBody>
          <a:bodyPr anchor="t" anchorCtr="0"/>
          <a:lstStyle/>
          <a:p>
            <a:pPr algn="just"/>
            <a:r>
              <a:rPr lang="ru-RU" sz="1600" b="1" dirty="0"/>
              <a:t>Основание для заключения срочного трудового договора:</a:t>
            </a:r>
          </a:p>
          <a:p>
            <a:pPr marL="171450" indent="-171450" algn="just">
              <a:buFont typeface="Arial" panose="020B0604020202020204" pitchFamily="34" charset="0"/>
              <a:buChar char="•"/>
            </a:pPr>
            <a:r>
              <a:rPr lang="ru-RU" sz="1600" dirty="0"/>
              <a:t>Исполнение обязанностей временно отсутствующего работника</a:t>
            </a:r>
          </a:p>
          <a:p>
            <a:pPr marL="171450" indent="-171450" algn="just">
              <a:buFont typeface="Arial" panose="020B0604020202020204" pitchFamily="34" charset="0"/>
              <a:buChar char="•"/>
            </a:pPr>
            <a:r>
              <a:rPr lang="ru-RU" sz="1600" dirty="0"/>
              <a:t>Выполнение временных (до двух месяцев) работ</a:t>
            </a:r>
          </a:p>
          <a:p>
            <a:pPr marL="171450" indent="-171450" algn="just">
              <a:buFont typeface="Arial" panose="020B0604020202020204" pitchFamily="34" charset="0"/>
              <a:buChar char="•"/>
            </a:pPr>
            <a:r>
              <a:rPr lang="ru-RU" sz="1600" dirty="0"/>
              <a:t>Сезонные работы (</a:t>
            </a:r>
            <a:r>
              <a:rPr lang="ru-RU" sz="1600" dirty="0">
                <a:hlinkClick r:id="rId4"/>
              </a:rPr>
              <a:t>ст. 293 ТК РФ)</a:t>
            </a:r>
          </a:p>
          <a:p>
            <a:pPr marL="171450" indent="-171450" algn="just">
              <a:buFont typeface="Arial" panose="020B0604020202020204" pitchFamily="34" charset="0"/>
              <a:buChar char="•"/>
            </a:pPr>
            <a:r>
              <a:rPr lang="ru-RU" sz="1600" dirty="0"/>
              <a:t>Избрание на определенный срок в состав выборного органа или на выборную должность на оплачиваемую работу</a:t>
            </a:r>
          </a:p>
          <a:p>
            <a:pPr marL="171450" indent="-171450" algn="just">
              <a:buFont typeface="Arial" panose="020B0604020202020204" pitchFamily="34" charset="0"/>
              <a:buChar char="•"/>
            </a:pPr>
            <a:r>
              <a:rPr lang="ru-RU" sz="1600" dirty="0"/>
              <a:t>Работы, непосредственно связанные с практикой, профессиональным обучением или дополнительным профессиональным образованием в форме стажировки</a:t>
            </a:r>
          </a:p>
          <a:p>
            <a:pPr algn="just"/>
            <a:endParaRPr lang="ru-RU" sz="1600" b="1" dirty="0"/>
          </a:p>
          <a:p>
            <a:pPr algn="just"/>
            <a:r>
              <a:rPr lang="ru-RU" sz="1600" b="1" dirty="0"/>
              <a:t>С согласия работника:</a:t>
            </a:r>
            <a:r>
              <a:rPr lang="ru-RU" sz="1600" i="1" dirty="0"/>
              <a:t>	</a:t>
            </a:r>
          </a:p>
          <a:p>
            <a:pPr marL="171450" indent="-171450" algn="just">
              <a:buFont typeface="Arial" panose="020B0604020202020204" pitchFamily="34" charset="0"/>
              <a:buChar char="•"/>
            </a:pPr>
            <a:r>
              <a:rPr lang="ru-RU" sz="1600" dirty="0"/>
              <a:t>пенсионеры по возрасту</a:t>
            </a:r>
          </a:p>
          <a:p>
            <a:pPr marL="171450" indent="-171450" algn="just">
              <a:buFont typeface="Arial" panose="020B0604020202020204" pitchFamily="34" charset="0"/>
              <a:buChar char="•"/>
            </a:pPr>
            <a:r>
              <a:rPr lang="ru-RU" sz="1600" dirty="0"/>
              <a:t>руководители учреждений, их заместители или главные бухгалтеры;</a:t>
            </a:r>
          </a:p>
          <a:p>
            <a:pPr marL="171450" indent="-171450" algn="just">
              <a:buFont typeface="Arial" panose="020B0604020202020204" pitchFamily="34" charset="0"/>
              <a:buChar char="•"/>
            </a:pPr>
            <a:r>
              <a:rPr lang="ru-RU" sz="1600" dirty="0"/>
              <a:t>совместители;</a:t>
            </a:r>
          </a:p>
          <a:p>
            <a:pPr marL="171450" indent="-171450" algn="just">
              <a:buFont typeface="Arial" panose="020B0604020202020204" pitchFamily="34" charset="0"/>
              <a:buChar char="•"/>
            </a:pPr>
            <a:r>
              <a:rPr lang="ru-RU" sz="1600" dirty="0"/>
              <a:t>творческие работники средств массовой информации, организаций кинематографии, театров, театральных и концертных организаций, цирков и иные лица, участвующие в создании и (или) исполнении (экспонировании) произведений, в соответствии с перечнями работ, профессий, должностей этих работников;</a:t>
            </a:r>
          </a:p>
          <a:p>
            <a:pPr marL="171450" indent="-171450" algn="just">
              <a:buFont typeface="Arial" panose="020B0604020202020204" pitchFamily="34" charset="0"/>
              <a:buChar char="•"/>
            </a:pPr>
            <a:r>
              <a:rPr lang="ru-RU" sz="1600" dirty="0"/>
              <a:t>лица, получающие образование очно</a:t>
            </a:r>
          </a:p>
          <a:p>
            <a:pPr algn="just"/>
            <a:r>
              <a:rPr lang="ru-RU" sz="1600" i="1" dirty="0"/>
              <a:t>"</a:t>
            </a:r>
            <a:r>
              <a:rPr lang="ru-RU" sz="1200" i="1" dirty="0"/>
              <a:t>Трудовой кодекс Российской Федерации" от 30.12.2001 N 197-ФЗ (ред. от 31.07.2020), ст.59</a:t>
            </a:r>
          </a:p>
          <a:p>
            <a:pPr algn="just"/>
            <a:endParaRPr lang="ru-RU" sz="1200" i="1" dirty="0"/>
          </a:p>
        </p:txBody>
      </p:sp>
    </p:spTree>
    <p:extLst>
      <p:ext uri="{BB962C8B-B14F-4D97-AF65-F5344CB8AC3E}">
        <p14:creationId xmlns:p14="http://schemas.microsoft.com/office/powerpoint/2010/main" val="39798217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FF53E22-2E3A-C62D-8BFB-45819BA3BA1E}"/>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F0DA01B4-223B-285A-6DF0-5F255A4C75C4}"/>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C3778780-61C6-B949-C4B5-3655A7A77BDB}"/>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91165BE8-A428-46C0-35FB-A70722639A1A}"/>
              </a:ext>
            </a:extLst>
          </p:cNvPr>
          <p:cNvSpPr>
            <a:spLocks noGrp="1"/>
          </p:cNvSpPr>
          <p:nvPr>
            <p:ph type="title"/>
          </p:nvPr>
        </p:nvSpPr>
        <p:spPr>
          <a:xfrm>
            <a:off x="1187624" y="764704"/>
            <a:ext cx="7772400" cy="648071"/>
          </a:xfrm>
        </p:spPr>
        <p:txBody>
          <a:bodyPr/>
          <a:lstStyle/>
          <a:p>
            <a:pPr algn="ctr"/>
            <a:r>
              <a:rPr lang="ru-RU" sz="2800" dirty="0"/>
              <a:t>Трудовой договор</a:t>
            </a:r>
            <a:endParaRPr lang="ru-RU" sz="900" dirty="0"/>
          </a:p>
        </p:txBody>
      </p:sp>
      <p:sp>
        <p:nvSpPr>
          <p:cNvPr id="3" name="Текст 2">
            <a:extLst>
              <a:ext uri="{FF2B5EF4-FFF2-40B4-BE49-F238E27FC236}">
                <a16:creationId xmlns:a16="http://schemas.microsoft.com/office/drawing/2014/main" xmlns="" id="{ADE37497-3AAD-FFD6-EF0D-2210DC62B439}"/>
              </a:ext>
            </a:extLst>
          </p:cNvPr>
          <p:cNvSpPr>
            <a:spLocks noGrp="1"/>
          </p:cNvSpPr>
          <p:nvPr>
            <p:ph type="body" idx="1"/>
          </p:nvPr>
        </p:nvSpPr>
        <p:spPr>
          <a:xfrm>
            <a:off x="1187624" y="1851351"/>
            <a:ext cx="7772400" cy="4112461"/>
          </a:xfrm>
        </p:spPr>
        <p:txBody>
          <a:bodyPr anchor="t" anchorCtr="0"/>
          <a:lstStyle/>
          <a:p>
            <a:pPr algn="ctr"/>
            <a:r>
              <a:rPr lang="ru-RU" sz="2400" dirty="0"/>
              <a:t>Выполнение педагогической работы характеризуется наличием установленных </a:t>
            </a:r>
            <a:r>
              <a:rPr lang="ru-RU" sz="2400" b="1" dirty="0"/>
              <a:t>норм</a:t>
            </a:r>
            <a:r>
              <a:rPr lang="ru-RU" sz="2400" dirty="0"/>
              <a:t> времени </a:t>
            </a:r>
            <a:r>
              <a:rPr lang="ru-RU" sz="2400" b="1" dirty="0"/>
              <a:t>только для выполнения педагогической работы</a:t>
            </a:r>
            <a:r>
              <a:rPr lang="ru-RU" sz="2400" dirty="0"/>
              <a:t>, связанной с преподавательской работой, которая выражается в фактическом объеме их учебной нагрузки, определяемом в соответствии с приказом N 1601</a:t>
            </a:r>
          </a:p>
          <a:p>
            <a:pPr algn="ctr"/>
            <a:endParaRPr lang="ru-RU" sz="2400" dirty="0"/>
          </a:p>
          <a:p>
            <a:pPr algn="ctr"/>
            <a:r>
              <a:rPr lang="ru-RU" i="1" dirty="0"/>
              <a:t>(Приказ Минобрнауки России от 11.05.2016 N 536)</a:t>
            </a:r>
          </a:p>
          <a:p>
            <a:pPr algn="ctr"/>
            <a:endParaRPr lang="ru-RU" sz="2400" dirty="0"/>
          </a:p>
          <a:p>
            <a:pPr algn="ctr"/>
            <a:endParaRPr lang="ru-RU" sz="1200" i="1" dirty="0"/>
          </a:p>
        </p:txBody>
      </p:sp>
    </p:spTree>
    <p:extLst>
      <p:ext uri="{BB962C8B-B14F-4D97-AF65-F5344CB8AC3E}">
        <p14:creationId xmlns:p14="http://schemas.microsoft.com/office/powerpoint/2010/main" val="40806319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00F8581-9496-7790-6BCE-6FBA483E0A87}"/>
            </a:ext>
          </a:extLst>
        </p:cNvPr>
        <p:cNvGrpSpPr/>
        <p:nvPr/>
      </p:nvGrpSpPr>
      <p:grpSpPr>
        <a:xfrm>
          <a:off x="0" y="0"/>
          <a:ext cx="0" cy="0"/>
          <a:chOff x="0" y="0"/>
          <a:chExt cx="0" cy="0"/>
        </a:xfrm>
      </p:grpSpPr>
      <p:pic>
        <p:nvPicPr>
          <p:cNvPr id="9" name="Рисунок 8">
            <a:extLst>
              <a:ext uri="{FF2B5EF4-FFF2-40B4-BE49-F238E27FC236}">
                <a16:creationId xmlns:a16="http://schemas.microsoft.com/office/drawing/2014/main" xmlns="" id="{B0388613-F4F4-721F-7012-A5157CE90646}"/>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10" name="Прямоугольник 9">
            <a:extLst>
              <a:ext uri="{FF2B5EF4-FFF2-40B4-BE49-F238E27FC236}">
                <a16:creationId xmlns:a16="http://schemas.microsoft.com/office/drawing/2014/main" xmlns="" id="{3F76BFEA-9778-49FA-D3AA-DF4D3F3B7710}"/>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117F946B-C23F-AF16-71A1-3ADA981D695A}"/>
              </a:ext>
            </a:extLst>
          </p:cNvPr>
          <p:cNvSpPr>
            <a:spLocks noGrp="1"/>
          </p:cNvSpPr>
          <p:nvPr>
            <p:ph type="title"/>
          </p:nvPr>
        </p:nvSpPr>
        <p:spPr>
          <a:xfrm>
            <a:off x="1115616" y="332657"/>
            <a:ext cx="7772400" cy="648071"/>
          </a:xfrm>
        </p:spPr>
        <p:txBody>
          <a:bodyPr/>
          <a:lstStyle/>
          <a:p>
            <a:pPr algn="ctr"/>
            <a:r>
              <a:rPr lang="ru-RU" sz="2800" dirty="0"/>
              <a:t>Трудовой договор</a:t>
            </a:r>
            <a:endParaRPr lang="ru-RU" sz="900" dirty="0"/>
          </a:p>
        </p:txBody>
      </p:sp>
      <p:sp>
        <p:nvSpPr>
          <p:cNvPr id="3" name="Текст 2">
            <a:extLst>
              <a:ext uri="{FF2B5EF4-FFF2-40B4-BE49-F238E27FC236}">
                <a16:creationId xmlns:a16="http://schemas.microsoft.com/office/drawing/2014/main" xmlns="" id="{76A8E44D-217F-D2B3-9E2D-FC6CC0C59BFC}"/>
              </a:ext>
            </a:extLst>
          </p:cNvPr>
          <p:cNvSpPr>
            <a:spLocks noGrp="1"/>
          </p:cNvSpPr>
          <p:nvPr>
            <p:ph type="body" idx="1"/>
          </p:nvPr>
        </p:nvSpPr>
        <p:spPr>
          <a:xfrm>
            <a:off x="1115616" y="980728"/>
            <a:ext cx="7772400" cy="5544615"/>
          </a:xfrm>
        </p:spPr>
        <p:txBody>
          <a:bodyPr anchor="t" anchorCtr="0"/>
          <a:lstStyle/>
          <a:p>
            <a:r>
              <a:rPr lang="ru-RU" sz="1800" b="1" i="1" dirty="0"/>
              <a:t>Другая часть педагогической работы, </a:t>
            </a:r>
            <a:r>
              <a:rPr lang="ru-RU" sz="1800" dirty="0"/>
              <a:t>определяемая с учетом должностных обязанностей, регулируется следующим образом:</a:t>
            </a:r>
          </a:p>
          <a:p>
            <a:endParaRPr lang="ru-RU" sz="1800" b="1" dirty="0"/>
          </a:p>
          <a:p>
            <a:r>
              <a:rPr lang="ru-RU" sz="1800" b="1" dirty="0"/>
              <a:t>самостоятельно</a:t>
            </a:r>
            <a:r>
              <a:rPr lang="ru-RU" sz="1800" dirty="0"/>
              <a:t> - подготовка к осуществлению образовательной деятельности</a:t>
            </a:r>
          </a:p>
          <a:p>
            <a:r>
              <a:rPr lang="ru-RU" sz="1800" dirty="0"/>
              <a:t>в порядке, устанавливаемом </a:t>
            </a:r>
            <a:r>
              <a:rPr lang="ru-RU" sz="1800" b="1" dirty="0"/>
              <a:t>правилами внутреннего трудового распорядка</a:t>
            </a:r>
            <a:r>
              <a:rPr lang="ru-RU" sz="1800" dirty="0"/>
              <a:t> - ведение журнала и дневников;</a:t>
            </a:r>
          </a:p>
          <a:p>
            <a:r>
              <a:rPr lang="ru-RU" sz="1800" b="1" dirty="0"/>
              <a:t>правилами внутреннего трудового распорядка </a:t>
            </a:r>
            <a:r>
              <a:rPr lang="ru-RU" sz="1800" dirty="0"/>
              <a:t>- организация и проведение методической, диагностической и консультативной помощи родителям (законным представителям) обучающихся;</a:t>
            </a:r>
          </a:p>
          <a:p>
            <a:r>
              <a:rPr lang="ru-RU" sz="1800" b="1" dirty="0"/>
              <a:t>планами и графиками организации</a:t>
            </a:r>
            <a:r>
              <a:rPr lang="ru-RU" sz="1800" dirty="0"/>
              <a:t>, утверждаемыми локальными нормативными актами организации в порядке, установленном трудовым законодательством - педагогические советы, методические советы, родительские собрания;</a:t>
            </a:r>
          </a:p>
          <a:p>
            <a:r>
              <a:rPr lang="ru-RU" sz="1800" b="1" dirty="0"/>
              <a:t>графиками, планами, расписаниями</a:t>
            </a:r>
            <a:r>
              <a:rPr lang="ru-RU" sz="1800" dirty="0"/>
              <a:t>, утверждаемыми локальными нормативными актами организации, коллективным договором, - выполнение дополнительной индивидуальной и (или) групповой работы с обучающимися;</a:t>
            </a:r>
            <a:endParaRPr lang="ru-RU" sz="3200" dirty="0"/>
          </a:p>
          <a:p>
            <a:pPr algn="ctr"/>
            <a:endParaRPr lang="ru-RU" sz="1600" i="1" dirty="0"/>
          </a:p>
        </p:txBody>
      </p:sp>
    </p:spTree>
    <p:extLst>
      <p:ext uri="{BB962C8B-B14F-4D97-AF65-F5344CB8AC3E}">
        <p14:creationId xmlns:p14="http://schemas.microsoft.com/office/powerpoint/2010/main" val="9434038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AFA2E0B-BA89-C2AE-E1BB-BFD36AB461A7}"/>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6787098E-C348-76A2-3D11-90FA17CF3418}"/>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1D283929-FE16-0972-8F20-D042FF2BDA5D}"/>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C77199BF-10E8-4979-519D-96D36447B5EA}"/>
              </a:ext>
            </a:extLst>
          </p:cNvPr>
          <p:cNvSpPr>
            <a:spLocks noGrp="1"/>
          </p:cNvSpPr>
          <p:nvPr>
            <p:ph type="title"/>
          </p:nvPr>
        </p:nvSpPr>
        <p:spPr>
          <a:xfrm>
            <a:off x="1187624" y="286571"/>
            <a:ext cx="7772400" cy="648071"/>
          </a:xfrm>
        </p:spPr>
        <p:txBody>
          <a:bodyPr/>
          <a:lstStyle/>
          <a:p>
            <a:pPr algn="ctr"/>
            <a:r>
              <a:rPr lang="ru-RU" sz="2800" dirty="0"/>
              <a:t>Трудовой договор</a:t>
            </a:r>
            <a:endParaRPr lang="ru-RU" sz="900" dirty="0"/>
          </a:p>
        </p:txBody>
      </p:sp>
      <p:sp>
        <p:nvSpPr>
          <p:cNvPr id="3" name="Текст 2">
            <a:extLst>
              <a:ext uri="{FF2B5EF4-FFF2-40B4-BE49-F238E27FC236}">
                <a16:creationId xmlns:a16="http://schemas.microsoft.com/office/drawing/2014/main" xmlns="" id="{B5A003CA-814F-9F94-A07D-7E1479CEC2F0}"/>
              </a:ext>
            </a:extLst>
          </p:cNvPr>
          <p:cNvSpPr>
            <a:spLocks noGrp="1"/>
          </p:cNvSpPr>
          <p:nvPr>
            <p:ph type="body" idx="1"/>
          </p:nvPr>
        </p:nvSpPr>
        <p:spPr>
          <a:xfrm>
            <a:off x="1187624" y="980729"/>
            <a:ext cx="7772400" cy="5580458"/>
          </a:xfrm>
        </p:spPr>
        <p:txBody>
          <a:bodyPr anchor="t" anchorCtr="0"/>
          <a:lstStyle/>
          <a:p>
            <a:r>
              <a:rPr lang="ru-RU" sz="1800" b="1" dirty="0"/>
              <a:t>трудовым договором (дополнительным соглашением к трудовому договору) </a:t>
            </a:r>
            <a:r>
              <a:rPr lang="ru-RU" sz="1800" dirty="0"/>
              <a:t>- выполнение с письменного согласия дополнительных видов работ (классное руководство; проверка письменных работ; заведование учебными кабинетами, лабораториями, мастерскими, учебно-опытными участками; руководство методическими объединениями; другие дополнительные виды работ с указанием в трудовом договоре их содержания, срока выполнения и размера оплаты);</a:t>
            </a:r>
          </a:p>
          <a:p>
            <a:endParaRPr lang="ru-RU" sz="1800" b="1" dirty="0"/>
          </a:p>
          <a:p>
            <a:r>
              <a:rPr lang="ru-RU" sz="1800" b="1" dirty="0"/>
              <a:t>локальными нормативными актами организации </a:t>
            </a:r>
            <a:r>
              <a:rPr lang="ru-RU" sz="1800" dirty="0"/>
              <a:t>- периодические кратковременные дежурства в организации в период осуществления образовательного процесса, которые при необходимости организуются в целях подготовки к проведению занятий, наблюдения за выполнением режима дня обучающимися, обеспечения порядка и дисциплины в течение учебного времени, в том числе во время перерывов между занятиями, устанавливаемых для отдыха обучающихся различной степени активности, приема ими пищи.</a:t>
            </a:r>
          </a:p>
          <a:p>
            <a:pPr algn="ctr"/>
            <a:endParaRPr lang="ru-RU" sz="2400" dirty="0"/>
          </a:p>
          <a:p>
            <a:pPr algn="ctr"/>
            <a:r>
              <a:rPr lang="ru-RU" i="1" dirty="0"/>
              <a:t>(Приказ Минобрнауки России от 11.05.2016 N 536)</a:t>
            </a:r>
          </a:p>
          <a:p>
            <a:pPr algn="ctr"/>
            <a:endParaRPr lang="ru-RU" sz="2400" dirty="0"/>
          </a:p>
          <a:p>
            <a:pPr algn="ctr"/>
            <a:endParaRPr lang="ru-RU" sz="1200" i="1" dirty="0"/>
          </a:p>
        </p:txBody>
      </p:sp>
    </p:spTree>
    <p:extLst>
      <p:ext uri="{BB962C8B-B14F-4D97-AF65-F5344CB8AC3E}">
        <p14:creationId xmlns:p14="http://schemas.microsoft.com/office/powerpoint/2010/main" val="28868424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695DF08-6EE6-6581-1810-B18AA5E17213}"/>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04EE5B6D-379F-B59D-BB32-6ED85E6B0510}"/>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E6A34FB7-F9FE-DD09-5411-42FA7E65A87D}"/>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F00C1C06-DF5A-CBB5-554E-4552769D69C7}"/>
              </a:ext>
            </a:extLst>
          </p:cNvPr>
          <p:cNvSpPr>
            <a:spLocks noGrp="1"/>
          </p:cNvSpPr>
          <p:nvPr>
            <p:ph type="title"/>
          </p:nvPr>
        </p:nvSpPr>
        <p:spPr>
          <a:xfrm>
            <a:off x="1115616" y="362584"/>
            <a:ext cx="7772400" cy="648071"/>
          </a:xfrm>
        </p:spPr>
        <p:txBody>
          <a:bodyPr/>
          <a:lstStyle/>
          <a:p>
            <a:pPr algn="ctr"/>
            <a:r>
              <a:rPr lang="ru-RU" sz="2800" dirty="0"/>
              <a:t>Трудовой договор</a:t>
            </a:r>
            <a:endParaRPr lang="ru-RU" sz="900" dirty="0"/>
          </a:p>
        </p:txBody>
      </p:sp>
      <p:sp>
        <p:nvSpPr>
          <p:cNvPr id="3" name="Текст 2">
            <a:extLst>
              <a:ext uri="{FF2B5EF4-FFF2-40B4-BE49-F238E27FC236}">
                <a16:creationId xmlns:a16="http://schemas.microsoft.com/office/drawing/2014/main" xmlns="" id="{5FF16DE8-A0C7-09D9-8F78-D919BADCD203}"/>
              </a:ext>
            </a:extLst>
          </p:cNvPr>
          <p:cNvSpPr>
            <a:spLocks noGrp="1"/>
          </p:cNvSpPr>
          <p:nvPr>
            <p:ph type="body" idx="1"/>
          </p:nvPr>
        </p:nvSpPr>
        <p:spPr>
          <a:xfrm>
            <a:off x="1259632" y="1412776"/>
            <a:ext cx="7772400" cy="5264589"/>
          </a:xfrm>
        </p:spPr>
        <p:txBody>
          <a:bodyPr anchor="t" anchorCtr="0"/>
          <a:lstStyle/>
          <a:p>
            <a:pPr algn="just"/>
            <a:r>
              <a:rPr lang="ru-RU" b="1" dirty="0"/>
              <a:t>В каникулярное время</a:t>
            </a:r>
            <a:r>
              <a:rPr lang="ru-RU" dirty="0"/>
              <a:t>, не совпадающее с отпуском педагогических работников, </a:t>
            </a:r>
            <a:r>
              <a:rPr lang="ru-RU" b="1" dirty="0"/>
              <a:t>уточняется режим их рабочего времени</a:t>
            </a:r>
            <a:r>
              <a:rPr lang="ru-RU" dirty="0"/>
              <a:t>. Педагогические работники в каникулярное время </a:t>
            </a:r>
            <a:r>
              <a:rPr lang="ru-RU" b="1" dirty="0"/>
              <a:t>выполняют педагогическую (в том числе методическую и организационную) работу</a:t>
            </a:r>
            <a:r>
              <a:rPr lang="ru-RU" dirty="0"/>
              <a:t>, связанную с реализацией образовательной программы,</a:t>
            </a:r>
            <a:br>
              <a:rPr lang="ru-RU" dirty="0"/>
            </a:br>
            <a:r>
              <a:rPr lang="ru-RU" b="1" dirty="0"/>
              <a:t>в пределах нормируемой части </a:t>
            </a:r>
            <a:r>
              <a:rPr lang="ru-RU" dirty="0"/>
              <a:t>их педагогической работы, определенной им до начала каникулярного времени, </a:t>
            </a:r>
            <a:r>
              <a:rPr lang="ru-RU" b="1" dirty="0"/>
              <a:t>а также времени, необходимого для выполнения работ</a:t>
            </a:r>
            <a:r>
              <a:rPr lang="ru-RU" dirty="0"/>
              <a:t>, предусмотренных пунктом 2.3 настоящих Особенностей (при условии, что выполнение таких работ планируется в каникулярное время).</a:t>
            </a:r>
          </a:p>
          <a:p>
            <a:pPr algn="just"/>
            <a:endParaRPr lang="ru-RU" sz="1800" dirty="0"/>
          </a:p>
          <a:p>
            <a:pPr algn="ctr"/>
            <a:r>
              <a:rPr lang="ru-RU" i="1" dirty="0"/>
              <a:t>(Приказ Минобрнауки России от 11.05.2016 N 536)</a:t>
            </a:r>
          </a:p>
          <a:p>
            <a:pPr algn="ctr"/>
            <a:endParaRPr lang="ru-RU" sz="2400" dirty="0"/>
          </a:p>
          <a:p>
            <a:pPr algn="ctr"/>
            <a:endParaRPr lang="ru-RU" sz="1200" i="1" dirty="0"/>
          </a:p>
        </p:txBody>
      </p:sp>
    </p:spTree>
    <p:extLst>
      <p:ext uri="{BB962C8B-B14F-4D97-AF65-F5344CB8AC3E}">
        <p14:creationId xmlns:p14="http://schemas.microsoft.com/office/powerpoint/2010/main" val="38646812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52C6430-0A5B-FAC7-8785-E5E6F257255C}"/>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086D6292-FFAC-E21A-1F61-77C56592865C}"/>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5688A6C6-7324-7C34-3D11-602B176339D0}"/>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DBD9B208-06BD-687E-7863-B03B330469D2}"/>
              </a:ext>
            </a:extLst>
          </p:cNvPr>
          <p:cNvSpPr>
            <a:spLocks noGrp="1"/>
          </p:cNvSpPr>
          <p:nvPr>
            <p:ph type="title"/>
          </p:nvPr>
        </p:nvSpPr>
        <p:spPr>
          <a:xfrm>
            <a:off x="1187624" y="288647"/>
            <a:ext cx="7772400" cy="648071"/>
          </a:xfrm>
        </p:spPr>
        <p:txBody>
          <a:bodyPr/>
          <a:lstStyle/>
          <a:p>
            <a:pPr algn="ctr"/>
            <a:r>
              <a:rPr lang="ru-RU" sz="2800" dirty="0"/>
              <a:t>Совмещение и совместительство</a:t>
            </a:r>
            <a:endParaRPr lang="ru-RU" sz="900" dirty="0"/>
          </a:p>
        </p:txBody>
      </p:sp>
      <p:sp>
        <p:nvSpPr>
          <p:cNvPr id="3" name="Текст 2">
            <a:extLst>
              <a:ext uri="{FF2B5EF4-FFF2-40B4-BE49-F238E27FC236}">
                <a16:creationId xmlns:a16="http://schemas.microsoft.com/office/drawing/2014/main" xmlns="" id="{F8598E4F-9485-3309-8CD4-E6A88703E282}"/>
              </a:ext>
            </a:extLst>
          </p:cNvPr>
          <p:cNvSpPr>
            <a:spLocks noGrp="1"/>
          </p:cNvSpPr>
          <p:nvPr>
            <p:ph type="body" idx="1"/>
          </p:nvPr>
        </p:nvSpPr>
        <p:spPr>
          <a:xfrm>
            <a:off x="1187624" y="908720"/>
            <a:ext cx="7772400" cy="5336597"/>
          </a:xfrm>
        </p:spPr>
        <p:txBody>
          <a:bodyPr anchor="t" anchorCtr="0"/>
          <a:lstStyle/>
          <a:p>
            <a:pPr algn="just"/>
            <a:r>
              <a:rPr lang="ru-RU" dirty="0"/>
              <a:t>Работник имеет право заключать трудовые договоры о выполнении в свободное от основной работы время другой регулярной оплачиваемой работы у того же работодателя (</a:t>
            </a:r>
            <a:r>
              <a:rPr lang="ru-RU" b="1" dirty="0"/>
              <a:t>внутреннее совместительство</a:t>
            </a:r>
            <a:r>
              <a:rPr lang="ru-RU" dirty="0"/>
              <a:t>) и (или) у другого работодателя (</a:t>
            </a:r>
            <a:r>
              <a:rPr lang="ru-RU" b="1" dirty="0"/>
              <a:t>внешнее совместительство</a:t>
            </a:r>
            <a:r>
              <a:rPr lang="ru-RU" dirty="0"/>
              <a:t>)</a:t>
            </a:r>
          </a:p>
          <a:p>
            <a:pPr algn="just"/>
            <a:endParaRPr lang="ru-RU" sz="1600" b="1" dirty="0"/>
          </a:p>
          <a:p>
            <a:pPr algn="just"/>
            <a:r>
              <a:rPr lang="ru-RU" dirty="0"/>
              <a:t>С письменного согласия работника ему может быть поручено выполнение в течение установленной продолжительности рабочего дня (смены) наряду с работой, определенной трудовым договором, дополнительной работы по другой или такой же профессии (должности) за дополнительную оплату (</a:t>
            </a:r>
            <a:r>
              <a:rPr lang="ru-RU" b="1" dirty="0"/>
              <a:t>совмещение</a:t>
            </a:r>
            <a:r>
              <a:rPr lang="ru-RU" dirty="0"/>
              <a:t>)</a:t>
            </a:r>
          </a:p>
          <a:p>
            <a:pPr algn="just"/>
            <a:r>
              <a:rPr lang="ru-RU" sz="1600" i="1" dirty="0"/>
              <a:t>"</a:t>
            </a:r>
            <a:r>
              <a:rPr lang="ru-RU" sz="1200" i="1" dirty="0"/>
              <a:t>Трудовой кодекс Российской Федерации" от 30.12.2001 N 197-ФЗ (ред. от 31.07.2020), ст.60.1, 60.2</a:t>
            </a:r>
          </a:p>
          <a:p>
            <a:pPr algn="just"/>
            <a:endParaRPr lang="ru-RU" sz="1200" i="1" dirty="0"/>
          </a:p>
          <a:p>
            <a:pPr algn="just"/>
            <a:r>
              <a:rPr lang="ru-RU" b="1" dirty="0"/>
              <a:t>Не считаются совместительством </a:t>
            </a:r>
            <a:r>
              <a:rPr lang="ru-RU" dirty="0"/>
              <a:t>и не требуют заключения (оформления) трудового договора педагогическая работа в одном и том же образовательном учреждении с дополнительной оплатой </a:t>
            </a:r>
          </a:p>
          <a:p>
            <a:pPr algn="just"/>
            <a:r>
              <a:rPr lang="ru-RU" sz="1200" i="1" dirty="0"/>
              <a:t>Постановление Минтруда от 30 июня 2003 г. N 41</a:t>
            </a:r>
          </a:p>
          <a:p>
            <a:pPr algn="just"/>
            <a:endParaRPr lang="ru-RU" sz="1200" i="1" dirty="0"/>
          </a:p>
          <a:p>
            <a:pPr algn="just"/>
            <a:endParaRPr lang="ru-RU" sz="1050" i="1" dirty="0"/>
          </a:p>
        </p:txBody>
      </p:sp>
    </p:spTree>
    <p:extLst>
      <p:ext uri="{BB962C8B-B14F-4D97-AF65-F5344CB8AC3E}">
        <p14:creationId xmlns:p14="http://schemas.microsoft.com/office/powerpoint/2010/main" val="26601518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88A01B7-90AA-A639-D444-5DB813A11583}"/>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D36D1AF8-223A-2AA4-60DE-B25F1412CCDA}"/>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9E077D9A-F532-607D-AC25-5D713154B60D}"/>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EF0841FC-39F4-5753-C939-4BD6F58DDC4B}"/>
              </a:ext>
            </a:extLst>
          </p:cNvPr>
          <p:cNvSpPr>
            <a:spLocks noGrp="1"/>
          </p:cNvSpPr>
          <p:nvPr>
            <p:ph type="title"/>
          </p:nvPr>
        </p:nvSpPr>
        <p:spPr>
          <a:xfrm>
            <a:off x="1187624" y="288647"/>
            <a:ext cx="7772400" cy="648071"/>
          </a:xfrm>
        </p:spPr>
        <p:txBody>
          <a:bodyPr/>
          <a:lstStyle/>
          <a:p>
            <a:pPr algn="ctr"/>
            <a:r>
              <a:rPr lang="ru-RU" sz="2800" dirty="0"/>
              <a:t>Решение «кадрового голода» – целевое обучение</a:t>
            </a:r>
            <a:endParaRPr lang="ru-RU" sz="900" dirty="0"/>
          </a:p>
        </p:txBody>
      </p:sp>
      <p:sp>
        <p:nvSpPr>
          <p:cNvPr id="3" name="Текст 2">
            <a:extLst>
              <a:ext uri="{FF2B5EF4-FFF2-40B4-BE49-F238E27FC236}">
                <a16:creationId xmlns:a16="http://schemas.microsoft.com/office/drawing/2014/main" xmlns="" id="{A2365380-47E5-AA98-DDCB-6C33D1E51F9A}"/>
              </a:ext>
            </a:extLst>
          </p:cNvPr>
          <p:cNvSpPr>
            <a:spLocks noGrp="1"/>
          </p:cNvSpPr>
          <p:nvPr>
            <p:ph type="body" idx="1"/>
          </p:nvPr>
        </p:nvSpPr>
        <p:spPr>
          <a:xfrm>
            <a:off x="1223230" y="1507409"/>
            <a:ext cx="7772400" cy="4824536"/>
          </a:xfrm>
        </p:spPr>
        <p:txBody>
          <a:bodyPr anchor="t" anchorCtr="0"/>
          <a:lstStyle/>
          <a:p>
            <a:pPr algn="just"/>
            <a:r>
              <a:rPr lang="ru-RU" b="1" dirty="0"/>
              <a:t>Гражданин</a:t>
            </a:r>
            <a:r>
              <a:rPr lang="ru-RU" dirty="0"/>
              <a:t>, поступающий на обучение либо уже обучающийся в колледже или вузе, </a:t>
            </a:r>
            <a:r>
              <a:rPr lang="ru-RU" b="1" dirty="0"/>
              <a:t>вправе заключить договор о целевом обучении</a:t>
            </a:r>
            <a:r>
              <a:rPr lang="ru-RU" dirty="0"/>
              <a:t> с федеральным государственным органом, органом государственной власти субъекта РФ, органом местного самоуправления, юридическим лицом или индивидуальным предпринимателем</a:t>
            </a:r>
          </a:p>
          <a:p>
            <a:pPr algn="just"/>
            <a:endParaRPr lang="ru-RU" dirty="0"/>
          </a:p>
          <a:p>
            <a:pPr algn="just"/>
            <a:r>
              <a:rPr lang="ru-RU" sz="1800" dirty="0"/>
              <a:t>Если </a:t>
            </a:r>
            <a:r>
              <a:rPr lang="ru-RU" sz="1800" b="1" dirty="0"/>
              <a:t>заказчиком</a:t>
            </a:r>
            <a:r>
              <a:rPr lang="ru-RU" sz="1800" dirty="0"/>
              <a:t> является бюджетное или автономное </a:t>
            </a:r>
            <a:r>
              <a:rPr lang="ru-RU" sz="1800" b="1" dirty="0"/>
              <a:t>учреждение</a:t>
            </a:r>
            <a:r>
              <a:rPr lang="ru-RU" sz="1800" dirty="0"/>
              <a:t>, оно может использовать </a:t>
            </a:r>
            <a:r>
              <a:rPr lang="ru-RU" sz="1800" b="1" dirty="0"/>
              <a:t>средства от приносящей доход деятельности для </a:t>
            </a:r>
            <a:r>
              <a:rPr lang="ru-RU" sz="1800" b="1" dirty="0" err="1"/>
              <a:t>соцподдержки</a:t>
            </a:r>
            <a:r>
              <a:rPr lang="ru-RU" sz="1800" b="1" dirty="0"/>
              <a:t> студентов</a:t>
            </a:r>
            <a:r>
              <a:rPr lang="ru-RU" sz="1800" dirty="0"/>
              <a:t>. </a:t>
            </a:r>
          </a:p>
          <a:p>
            <a:pPr algn="just"/>
            <a:r>
              <a:rPr lang="ru-RU" sz="1800" b="1" dirty="0"/>
              <a:t>Порядок</a:t>
            </a:r>
            <a:r>
              <a:rPr lang="ru-RU" sz="1800" dirty="0"/>
              <a:t> использования средств должен быть предусмотрен </a:t>
            </a:r>
            <a:r>
              <a:rPr lang="ru-RU" sz="1800" b="1" dirty="0"/>
              <a:t>в локальном нормативном акте </a:t>
            </a:r>
            <a:r>
              <a:rPr lang="ru-RU" sz="1800" dirty="0"/>
              <a:t>учреждения. </a:t>
            </a:r>
            <a:endParaRPr lang="ru-RU" sz="1400" b="1" dirty="0"/>
          </a:p>
          <a:p>
            <a:pPr algn="just"/>
            <a:r>
              <a:rPr lang="ru-RU" sz="1800" b="1" dirty="0"/>
              <a:t>Средства субсидии</a:t>
            </a:r>
            <a:r>
              <a:rPr lang="ru-RU" sz="1800" dirty="0"/>
              <a:t> на выполнение государственного (муниципального) задания на данные цели </a:t>
            </a:r>
            <a:r>
              <a:rPr lang="ru-RU" sz="1800" b="1" dirty="0"/>
              <a:t>использовать нельзя</a:t>
            </a:r>
          </a:p>
          <a:p>
            <a:pPr algn="just"/>
            <a:endParaRPr lang="ru-RU" sz="1200" i="1" dirty="0"/>
          </a:p>
          <a:p>
            <a:pPr algn="just"/>
            <a:endParaRPr lang="ru-RU" sz="1200" i="1" dirty="0"/>
          </a:p>
          <a:p>
            <a:pPr algn="just"/>
            <a:endParaRPr lang="ru-RU" sz="1050" i="1" dirty="0"/>
          </a:p>
        </p:txBody>
      </p:sp>
    </p:spTree>
    <p:extLst>
      <p:ext uri="{BB962C8B-B14F-4D97-AF65-F5344CB8AC3E}">
        <p14:creationId xmlns:p14="http://schemas.microsoft.com/office/powerpoint/2010/main" val="14154771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DC10B9E-9BCB-9ECE-901D-768FAE99F13A}"/>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21A55C9C-F210-2A36-5319-C4B41A443F67}"/>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CBBD833A-21CD-715A-B4BC-5CED487D8606}"/>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520B183E-135E-B08A-2B3D-D4E38C22500D}"/>
              </a:ext>
            </a:extLst>
          </p:cNvPr>
          <p:cNvSpPr>
            <a:spLocks noGrp="1"/>
          </p:cNvSpPr>
          <p:nvPr>
            <p:ph type="title"/>
          </p:nvPr>
        </p:nvSpPr>
        <p:spPr>
          <a:xfrm>
            <a:off x="1229147" y="468667"/>
            <a:ext cx="7772400" cy="648071"/>
          </a:xfrm>
        </p:spPr>
        <p:txBody>
          <a:bodyPr/>
          <a:lstStyle/>
          <a:p>
            <a:pPr algn="ctr"/>
            <a:r>
              <a:rPr lang="ru-RU" sz="2800" dirty="0"/>
              <a:t>ПРОФЕССИОНАЛЬНЫЙ СТАНДАРТ</a:t>
            </a:r>
            <a:endParaRPr lang="ru-RU" sz="900" dirty="0"/>
          </a:p>
        </p:txBody>
      </p:sp>
      <p:sp>
        <p:nvSpPr>
          <p:cNvPr id="3" name="Текст 2">
            <a:extLst>
              <a:ext uri="{FF2B5EF4-FFF2-40B4-BE49-F238E27FC236}">
                <a16:creationId xmlns:a16="http://schemas.microsoft.com/office/drawing/2014/main" xmlns="" id="{733F4872-B8A7-2B03-2598-AD6CACDBA486}"/>
              </a:ext>
            </a:extLst>
          </p:cNvPr>
          <p:cNvSpPr>
            <a:spLocks noGrp="1"/>
          </p:cNvSpPr>
          <p:nvPr>
            <p:ph type="body" idx="1"/>
          </p:nvPr>
        </p:nvSpPr>
        <p:spPr>
          <a:xfrm>
            <a:off x="1259632" y="1052736"/>
            <a:ext cx="7772400" cy="5336597"/>
          </a:xfrm>
        </p:spPr>
        <p:txBody>
          <a:bodyPr anchor="t" anchorCtr="0"/>
          <a:lstStyle/>
          <a:p>
            <a:pPr algn="just"/>
            <a:r>
              <a:rPr lang="ru-RU" b="1" dirty="0"/>
              <a:t>Профессиональный стандарт </a:t>
            </a:r>
            <a:r>
              <a:rPr lang="ru-RU" dirty="0"/>
              <a:t>– характеристика квалификации, необходимой работнику для осуществления определенного вида профессиональной деятельности, в том числе выполнения определенной трудовой функции </a:t>
            </a:r>
          </a:p>
          <a:p>
            <a:pPr algn="just"/>
            <a:r>
              <a:rPr lang="ru-RU" dirty="0"/>
              <a:t>(ст. 195.1 ТК РФ)</a:t>
            </a:r>
          </a:p>
          <a:p>
            <a:pPr algn="just"/>
            <a:r>
              <a:rPr lang="ru-RU" b="1" dirty="0"/>
              <a:t>Квалификация работника </a:t>
            </a:r>
            <a:r>
              <a:rPr lang="ru-RU" dirty="0"/>
              <a:t>– уровень знаний, умений, профессиональных навыков и опыта работы работника</a:t>
            </a:r>
          </a:p>
          <a:p>
            <a:pPr algn="just"/>
            <a:r>
              <a:rPr lang="ru-RU" b="1" dirty="0"/>
              <a:t>Обобщенная трудовая функция </a:t>
            </a:r>
            <a:r>
              <a:rPr lang="ru-RU" dirty="0"/>
              <a:t>- совокупность связанных между собой трудовых функций, сложившаяся в результате разделения труда в конкретном производственном или бизнес-процессе</a:t>
            </a:r>
          </a:p>
          <a:p>
            <a:pPr algn="just"/>
            <a:r>
              <a:rPr lang="ru-RU" b="1" dirty="0"/>
              <a:t>Трудовая функция </a:t>
            </a:r>
            <a:r>
              <a:rPr lang="ru-RU" dirty="0"/>
              <a:t>- система трудовых действий в рамках обобщенной трудовой функции</a:t>
            </a:r>
          </a:p>
          <a:p>
            <a:pPr algn="just"/>
            <a:r>
              <a:rPr lang="ru-RU" b="1" dirty="0"/>
              <a:t>Трудовое действие </a:t>
            </a:r>
            <a:r>
              <a:rPr lang="ru-RU" dirty="0"/>
              <a:t>- процесс взаимодействия работника с предметом труда, при котором достигается определенная задача</a:t>
            </a:r>
          </a:p>
        </p:txBody>
      </p:sp>
    </p:spTree>
    <p:extLst>
      <p:ext uri="{BB962C8B-B14F-4D97-AF65-F5344CB8AC3E}">
        <p14:creationId xmlns:p14="http://schemas.microsoft.com/office/powerpoint/2010/main" val="2264826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3BF7B69A-6EB4-A2DC-BC93-D00AC2FB5710}"/>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3063205" y="1115845"/>
            <a:ext cx="6858000" cy="4571543"/>
          </a:xfrm>
          <a:prstGeom prst="rect">
            <a:avLst/>
          </a:prstGeom>
        </p:spPr>
      </p:pic>
      <p:sp>
        <p:nvSpPr>
          <p:cNvPr id="5" name="Прямоугольник 4">
            <a:extLst>
              <a:ext uri="{FF2B5EF4-FFF2-40B4-BE49-F238E27FC236}">
                <a16:creationId xmlns:a16="http://schemas.microsoft.com/office/drawing/2014/main" xmlns="" id="{89C9BC21-1103-7117-2E30-77ABC976BACA}"/>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685800" y="332656"/>
            <a:ext cx="7772400" cy="1224135"/>
          </a:xfrm>
        </p:spPr>
        <p:txBody>
          <a:bodyPr/>
          <a:lstStyle/>
          <a:p>
            <a:pPr algn="ctr"/>
            <a:r>
              <a:rPr lang="ru-RU" sz="2800" dirty="0"/>
              <a:t>КОНЦЕПЦИЯ РАЗВИТИЯ ДОПОЛНИТЕЛЬНОГО ОБРАЗОВАНИЯ </a:t>
            </a:r>
            <a:r>
              <a:rPr lang="ru-RU" sz="3600" dirty="0"/>
              <a:t/>
            </a:r>
            <a:br>
              <a:rPr lang="ru-RU" sz="3600" dirty="0"/>
            </a:br>
            <a:r>
              <a:rPr lang="ru-RU" sz="1800" b="0" dirty="0"/>
              <a:t>Распоряжение правительства РФ от 31.03.22 №678-р</a:t>
            </a:r>
          </a:p>
        </p:txBody>
      </p:sp>
      <p:sp>
        <p:nvSpPr>
          <p:cNvPr id="3" name="Текст 2"/>
          <p:cNvSpPr>
            <a:spLocks noGrp="1"/>
          </p:cNvSpPr>
          <p:nvPr>
            <p:ph type="body" idx="1"/>
          </p:nvPr>
        </p:nvSpPr>
        <p:spPr>
          <a:xfrm>
            <a:off x="1259632" y="1556792"/>
            <a:ext cx="7772400" cy="4536504"/>
          </a:xfrm>
        </p:spPr>
        <p:txBody>
          <a:bodyPr/>
          <a:lstStyle/>
          <a:p>
            <a:pPr marL="342900" indent="-342900">
              <a:buFont typeface="Arial" panose="020B0604020202020204" pitchFamily="34" charset="0"/>
              <a:buChar char="•"/>
            </a:pPr>
            <a:r>
              <a:rPr lang="ru-RU" dirty="0"/>
              <a:t>Обновление инфраструктуры</a:t>
            </a:r>
          </a:p>
          <a:p>
            <a:pPr marL="342900" indent="-342900">
              <a:buFont typeface="Arial" panose="020B0604020202020204" pitchFamily="34" charset="0"/>
              <a:buChar char="•"/>
            </a:pPr>
            <a:r>
              <a:rPr lang="ru-RU" dirty="0"/>
              <a:t>Обновление содержания и методов обучения с учетом интересов и потребностей различных категорий детей, демографической ситуации и прогнозов социально-экономического развития</a:t>
            </a:r>
          </a:p>
          <a:p>
            <a:pPr marL="342900" indent="-342900">
              <a:buFont typeface="Arial" panose="020B0604020202020204" pitchFamily="34" charset="0"/>
              <a:buChar char="•"/>
            </a:pPr>
            <a:r>
              <a:rPr lang="ru-RU" dirty="0"/>
              <a:t>Распространение модели «школа полного дня»</a:t>
            </a:r>
          </a:p>
          <a:p>
            <a:pPr marL="342900" indent="-342900">
              <a:buFont typeface="Arial" panose="020B0604020202020204" pitchFamily="34" charset="0"/>
              <a:buChar char="•"/>
            </a:pPr>
            <a:r>
              <a:rPr lang="ru-RU" dirty="0"/>
              <a:t>Обеспечение централизованной системы управления сетью ДШИ</a:t>
            </a:r>
          </a:p>
          <a:p>
            <a:pPr marL="342900" indent="-342900">
              <a:buFont typeface="Arial" panose="020B0604020202020204" pitchFamily="34" charset="0"/>
              <a:buChar char="•"/>
            </a:pPr>
            <a:r>
              <a:rPr lang="ru-RU" dirty="0"/>
              <a:t>Развитие системы творческих конкурсов, фестивалей и пр.</a:t>
            </a:r>
          </a:p>
          <a:p>
            <a:pPr marL="342900" indent="-342900">
              <a:buFont typeface="Arial" panose="020B0604020202020204" pitchFamily="34" charset="0"/>
              <a:buChar char="•"/>
            </a:pPr>
            <a:r>
              <a:rPr lang="ru-RU" dirty="0"/>
              <a:t>Разработка мер поддержки молодых специалистов</a:t>
            </a:r>
          </a:p>
          <a:p>
            <a:pPr marL="342900" indent="-342900">
              <a:buFont typeface="Arial" panose="020B0604020202020204" pitchFamily="34" charset="0"/>
              <a:buChar char="•"/>
            </a:pPr>
            <a:r>
              <a:rPr lang="ru-RU" dirty="0"/>
              <a:t>Развитие института наставничества</a:t>
            </a:r>
          </a:p>
          <a:p>
            <a:pPr marL="342900" indent="-342900">
              <a:buFont typeface="Arial" panose="020B0604020202020204" pitchFamily="34" charset="0"/>
              <a:buChar char="•"/>
            </a:pPr>
            <a:r>
              <a:rPr lang="ru-RU" dirty="0"/>
              <a:t>Расширение участия негосударственного сектора</a:t>
            </a:r>
          </a:p>
        </p:txBody>
      </p:sp>
    </p:spTree>
    <p:extLst>
      <p:ext uri="{BB962C8B-B14F-4D97-AF65-F5344CB8AC3E}">
        <p14:creationId xmlns:p14="http://schemas.microsoft.com/office/powerpoint/2010/main" val="30924773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84425A1-B927-8A86-B603-3D39FD2A6DD8}"/>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70DA4E15-4BFD-1E7B-058C-9CB7769F0F7C}"/>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C15D62BE-1E39-492B-399D-608A91A46E23}"/>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55074ED9-3D7E-59ED-7011-4BC8DEF954BF}"/>
              </a:ext>
            </a:extLst>
          </p:cNvPr>
          <p:cNvSpPr>
            <a:spLocks noGrp="1"/>
          </p:cNvSpPr>
          <p:nvPr>
            <p:ph type="title"/>
          </p:nvPr>
        </p:nvSpPr>
        <p:spPr>
          <a:xfrm>
            <a:off x="1229147" y="468667"/>
            <a:ext cx="7772400" cy="648071"/>
          </a:xfrm>
        </p:spPr>
        <p:txBody>
          <a:bodyPr/>
          <a:lstStyle/>
          <a:p>
            <a:pPr algn="ctr"/>
            <a:r>
              <a:rPr lang="ru-RU" sz="2800" dirty="0"/>
              <a:t>ПРОФЕССИОНАЛЬНЫЙ СТАНДАРТ</a:t>
            </a:r>
            <a:endParaRPr lang="ru-RU" sz="900" dirty="0"/>
          </a:p>
        </p:txBody>
      </p:sp>
      <p:sp>
        <p:nvSpPr>
          <p:cNvPr id="3" name="Текст 2">
            <a:extLst>
              <a:ext uri="{FF2B5EF4-FFF2-40B4-BE49-F238E27FC236}">
                <a16:creationId xmlns:a16="http://schemas.microsoft.com/office/drawing/2014/main" xmlns="" id="{A3CFEBF3-FD8A-D833-D5B4-F4D4FC65C48A}"/>
              </a:ext>
            </a:extLst>
          </p:cNvPr>
          <p:cNvSpPr>
            <a:spLocks noGrp="1"/>
          </p:cNvSpPr>
          <p:nvPr>
            <p:ph type="body" idx="1"/>
          </p:nvPr>
        </p:nvSpPr>
        <p:spPr>
          <a:xfrm>
            <a:off x="1259632" y="1052736"/>
            <a:ext cx="7772400" cy="5336597"/>
          </a:xfrm>
        </p:spPr>
        <p:txBody>
          <a:bodyPr anchor="t" anchorCtr="0"/>
          <a:lstStyle/>
          <a:p>
            <a:pPr algn="just"/>
            <a:r>
              <a:rPr lang="ru-RU" dirty="0"/>
              <a:t>В Трудовом кодексе (ст. 57) трудовая функция определяется как "</a:t>
            </a:r>
            <a:r>
              <a:rPr lang="ru-RU" b="1" dirty="0">
                <a:solidFill>
                  <a:srgbClr val="00B050"/>
                </a:solidFill>
              </a:rPr>
              <a:t>работа по должности в соответствии со штатным расписанием, профессии, специальности с указанием квалификации</a:t>
            </a:r>
            <a:r>
              <a:rPr lang="ru-RU" dirty="0"/>
              <a:t>", а также как "</a:t>
            </a:r>
            <a:r>
              <a:rPr lang="ru-RU" b="1" dirty="0">
                <a:solidFill>
                  <a:srgbClr val="0070C0"/>
                </a:solidFill>
              </a:rPr>
              <a:t>конкретный вид поручаемой работнику работы</a:t>
            </a:r>
            <a:r>
              <a:rPr lang="ru-RU" dirty="0"/>
              <a:t>", таким образом, первая часть определения соответствует </a:t>
            </a:r>
            <a:r>
              <a:rPr lang="ru-RU" b="1" dirty="0">
                <a:solidFill>
                  <a:srgbClr val="00B050"/>
                </a:solidFill>
              </a:rPr>
              <a:t>обобщенной трудовой функции</a:t>
            </a:r>
            <a:r>
              <a:rPr lang="ru-RU" dirty="0"/>
              <a:t>, а вторая - </a:t>
            </a:r>
            <a:r>
              <a:rPr lang="ru-RU" b="1" dirty="0">
                <a:solidFill>
                  <a:srgbClr val="0070C0"/>
                </a:solidFill>
              </a:rPr>
              <a:t>трудовой функции </a:t>
            </a:r>
            <a:r>
              <a:rPr lang="ru-RU" dirty="0"/>
              <a:t>в профессиональном стандарте</a:t>
            </a:r>
          </a:p>
          <a:p>
            <a:pPr algn="just"/>
            <a:endParaRPr lang="ru-RU" dirty="0"/>
          </a:p>
          <a:p>
            <a:pPr algn="just"/>
            <a:r>
              <a:rPr lang="ru-RU" b="1" dirty="0"/>
              <a:t>Обобщенная трудовая функция </a:t>
            </a:r>
            <a:r>
              <a:rPr lang="ru-RU" dirty="0"/>
              <a:t>корреспондируется с </a:t>
            </a:r>
            <a:r>
              <a:rPr lang="ru-RU" b="1" dirty="0"/>
              <a:t>должностными обязанностями </a:t>
            </a:r>
            <a:r>
              <a:rPr lang="ru-RU" dirty="0"/>
              <a:t>(типовое описание профессии, должности), но </a:t>
            </a:r>
            <a:r>
              <a:rPr lang="ru-RU" b="1" u="sng" dirty="0"/>
              <a:t>не тождественна должностной инструкции</a:t>
            </a:r>
            <a:r>
              <a:rPr lang="ru-RU" dirty="0"/>
              <a:t> в конкретной организации</a:t>
            </a:r>
          </a:p>
          <a:p>
            <a:pPr algn="just"/>
            <a:endParaRPr lang="ru-RU" dirty="0"/>
          </a:p>
          <a:p>
            <a:pPr algn="just"/>
            <a:r>
              <a:rPr lang="ru-RU" b="1" dirty="0"/>
              <a:t>Допускается</a:t>
            </a:r>
            <a:r>
              <a:rPr lang="ru-RU" dirty="0"/>
              <a:t> использовать </a:t>
            </a:r>
            <a:r>
              <a:rPr lang="ru-RU" b="1" dirty="0"/>
              <a:t>несколько обобщенных трудовых функций</a:t>
            </a:r>
            <a:r>
              <a:rPr lang="ru-RU" dirty="0"/>
              <a:t>, при этом требования к квалификации работника определяются по более высокому уровню квалификации</a:t>
            </a:r>
          </a:p>
        </p:txBody>
      </p:sp>
    </p:spTree>
    <p:extLst>
      <p:ext uri="{BB962C8B-B14F-4D97-AF65-F5344CB8AC3E}">
        <p14:creationId xmlns:p14="http://schemas.microsoft.com/office/powerpoint/2010/main" val="11195322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879E28B-D38F-6714-FF24-9D1620EF66FD}"/>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87B6A276-4DEB-961A-6DE8-7E8381E2C7F5}"/>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D0FF4486-35F4-E72C-E753-DCBF3489FB82}"/>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88573809-FD17-D7A0-CB0E-E71C59A587F0}"/>
              </a:ext>
            </a:extLst>
          </p:cNvPr>
          <p:cNvSpPr>
            <a:spLocks noGrp="1"/>
          </p:cNvSpPr>
          <p:nvPr>
            <p:ph type="title"/>
          </p:nvPr>
        </p:nvSpPr>
        <p:spPr>
          <a:xfrm>
            <a:off x="1115616" y="498556"/>
            <a:ext cx="7772400" cy="648071"/>
          </a:xfrm>
        </p:spPr>
        <p:txBody>
          <a:bodyPr/>
          <a:lstStyle/>
          <a:p>
            <a:pPr algn="ctr"/>
            <a:r>
              <a:rPr lang="ru-RU" sz="2800" dirty="0"/>
              <a:t>коллективный договор</a:t>
            </a:r>
            <a:endParaRPr lang="ru-RU" sz="900" dirty="0"/>
          </a:p>
        </p:txBody>
      </p:sp>
      <p:sp>
        <p:nvSpPr>
          <p:cNvPr id="3" name="Текст 2">
            <a:extLst>
              <a:ext uri="{FF2B5EF4-FFF2-40B4-BE49-F238E27FC236}">
                <a16:creationId xmlns:a16="http://schemas.microsoft.com/office/drawing/2014/main" xmlns="" id="{8A6C3C4C-CEB6-CE9F-CA08-206D3BBBCB58}"/>
              </a:ext>
            </a:extLst>
          </p:cNvPr>
          <p:cNvSpPr>
            <a:spLocks noGrp="1"/>
          </p:cNvSpPr>
          <p:nvPr>
            <p:ph type="body" idx="1"/>
          </p:nvPr>
        </p:nvSpPr>
        <p:spPr>
          <a:xfrm>
            <a:off x="1259632" y="1556792"/>
            <a:ext cx="7772400" cy="4112461"/>
          </a:xfrm>
        </p:spPr>
        <p:txBody>
          <a:bodyPr anchor="t" anchorCtr="0"/>
          <a:lstStyle/>
          <a:p>
            <a:pPr algn="just"/>
            <a:r>
              <a:rPr lang="ru-RU" b="1" dirty="0"/>
              <a:t>Коллективный договор - </a:t>
            </a:r>
            <a:r>
              <a:rPr lang="ru-RU" dirty="0"/>
              <a:t>правовой акт, регулирующий социально-трудовые отношения в организации или у индивидуального предпринимателя и заключаемый работниками и работодателем в лице их представителей.</a:t>
            </a:r>
          </a:p>
          <a:p>
            <a:pPr algn="just"/>
            <a:endParaRPr lang="ru-RU" dirty="0"/>
          </a:p>
          <a:p>
            <a:pPr algn="just"/>
            <a:r>
              <a:rPr lang="ru-RU" b="1" dirty="0"/>
              <a:t>Стороны коллективного договора</a:t>
            </a:r>
            <a:r>
              <a:rPr lang="ru-RU" dirty="0"/>
              <a:t>:</a:t>
            </a:r>
          </a:p>
          <a:p>
            <a:pPr marL="342900" indent="-342900" algn="just">
              <a:buFont typeface="Arial" panose="020B0604020202020204" pitchFamily="34" charset="0"/>
              <a:buChar char="•"/>
            </a:pPr>
            <a:r>
              <a:rPr lang="ru-RU" dirty="0"/>
              <a:t>Работодатель</a:t>
            </a:r>
          </a:p>
          <a:p>
            <a:pPr marL="342900" indent="-342900" algn="just">
              <a:buFont typeface="Arial" panose="020B0604020202020204" pitchFamily="34" charset="0"/>
              <a:buChar char="•"/>
            </a:pPr>
            <a:r>
              <a:rPr lang="ru-RU" dirty="0"/>
              <a:t>Первичная профсоюзная организация или иной представительный орган</a:t>
            </a:r>
          </a:p>
          <a:p>
            <a:pPr algn="just"/>
            <a:endParaRPr lang="ru-RU" sz="1200" i="1" dirty="0"/>
          </a:p>
        </p:txBody>
      </p:sp>
    </p:spTree>
    <p:extLst>
      <p:ext uri="{BB962C8B-B14F-4D97-AF65-F5344CB8AC3E}">
        <p14:creationId xmlns:p14="http://schemas.microsoft.com/office/powerpoint/2010/main" val="1839712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B440B57-6A71-D075-6714-F887C8EC6531}"/>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A33D3EA-51BE-4B9A-281D-36CD17201C95}"/>
              </a:ext>
            </a:extLst>
          </p:cNvPr>
          <p:cNvSpPr>
            <a:spLocks noGrp="1"/>
          </p:cNvSpPr>
          <p:nvPr>
            <p:ph type="title"/>
          </p:nvPr>
        </p:nvSpPr>
        <p:spPr>
          <a:xfrm>
            <a:off x="1189856" y="454361"/>
            <a:ext cx="7772400" cy="648071"/>
          </a:xfrm>
        </p:spPr>
        <p:txBody>
          <a:bodyPr/>
          <a:lstStyle/>
          <a:p>
            <a:pPr algn="ctr"/>
            <a:r>
              <a:rPr lang="ru-RU" sz="2800" dirty="0"/>
              <a:t>коллективный договор</a:t>
            </a:r>
            <a:endParaRPr lang="ru-RU" sz="900" dirty="0"/>
          </a:p>
        </p:txBody>
      </p:sp>
      <p:pic>
        <p:nvPicPr>
          <p:cNvPr id="4" name="Рисунок 3">
            <a:extLst>
              <a:ext uri="{FF2B5EF4-FFF2-40B4-BE49-F238E27FC236}">
                <a16:creationId xmlns:a16="http://schemas.microsoft.com/office/drawing/2014/main" xmlns="" id="{832D90B0-6A5E-DB20-FA96-66637748A7BF}"/>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F09B916C-AEAD-A49B-DDC6-6EF5C825E03E}"/>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Текст 2">
            <a:extLst>
              <a:ext uri="{FF2B5EF4-FFF2-40B4-BE49-F238E27FC236}">
                <a16:creationId xmlns:a16="http://schemas.microsoft.com/office/drawing/2014/main" xmlns="" id="{2F8E48E3-6396-DE93-40DE-B4BF3928EFA1}"/>
              </a:ext>
            </a:extLst>
          </p:cNvPr>
          <p:cNvSpPr>
            <a:spLocks noGrp="1"/>
          </p:cNvSpPr>
          <p:nvPr>
            <p:ph type="body" idx="1"/>
          </p:nvPr>
        </p:nvSpPr>
        <p:spPr>
          <a:xfrm>
            <a:off x="1475656" y="1556792"/>
            <a:ext cx="7200800" cy="4112461"/>
          </a:xfrm>
        </p:spPr>
        <p:txBody>
          <a:bodyPr anchor="t" anchorCtr="0"/>
          <a:lstStyle/>
          <a:p>
            <a:r>
              <a:rPr lang="ru-RU" dirty="0"/>
              <a:t>Коллективный договор </a:t>
            </a:r>
            <a:r>
              <a:rPr lang="ru-RU" b="1" dirty="0"/>
              <a:t>не является обязательным документом </a:t>
            </a:r>
            <a:r>
              <a:rPr lang="ru-RU" dirty="0"/>
              <a:t>для организации.</a:t>
            </a:r>
          </a:p>
          <a:p>
            <a:endParaRPr lang="ru-RU" b="1" dirty="0"/>
          </a:p>
          <a:p>
            <a:pPr algn="just"/>
            <a:r>
              <a:rPr lang="ru-RU" sz="1800" dirty="0"/>
              <a:t>Согласно ст. 27 ТК РФ заключение такого договора является одной из форм социального партнерства, которое подразумевает добровольность принятия сторонами на себя обязательств (ст. 24 ТК РФ). Следовательно, никакая третья сторона не может обязать работников и работодателей заключить коллективный договор, а также привлечь к ответственности за его отсутствие. Необходимо также учитывать, что заключение данного договора возможно при наличии инициативы работников или работодателя.</a:t>
            </a:r>
          </a:p>
        </p:txBody>
      </p:sp>
    </p:spTree>
    <p:extLst>
      <p:ext uri="{BB962C8B-B14F-4D97-AF65-F5344CB8AC3E}">
        <p14:creationId xmlns:p14="http://schemas.microsoft.com/office/powerpoint/2010/main" val="41961924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7147913D-F107-EF8B-D2EB-0ECB3EA41281}"/>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7" name="Прямоугольник 6">
            <a:extLst>
              <a:ext uri="{FF2B5EF4-FFF2-40B4-BE49-F238E27FC236}">
                <a16:creationId xmlns:a16="http://schemas.microsoft.com/office/drawing/2014/main" xmlns="" id="{4716CFBA-FE0F-AEEE-E615-16752D8C49F5}"/>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5" name="Схема 4">
            <a:extLst>
              <a:ext uri="{FF2B5EF4-FFF2-40B4-BE49-F238E27FC236}">
                <a16:creationId xmlns:a16="http://schemas.microsoft.com/office/drawing/2014/main" xmlns="" id="{88113207-87A8-60A7-7E36-2A380A428682}"/>
              </a:ext>
            </a:extLst>
          </p:cNvPr>
          <p:cNvGraphicFramePr/>
          <p:nvPr>
            <p:extLst>
              <p:ext uri="{D42A27DB-BD31-4B8C-83A1-F6EECF244321}">
                <p14:modId xmlns:p14="http://schemas.microsoft.com/office/powerpoint/2010/main" val="1975295072"/>
              </p:ext>
            </p:extLst>
          </p:nvPr>
        </p:nvGraphicFramePr>
        <p:xfrm>
          <a:off x="-180528" y="124178"/>
          <a:ext cx="10003480" cy="66644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21813814"/>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4B3576B3-2C3C-A008-D838-C56300B8B121}"/>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8" name="Прямоугольник 7">
            <a:extLst>
              <a:ext uri="{FF2B5EF4-FFF2-40B4-BE49-F238E27FC236}">
                <a16:creationId xmlns:a16="http://schemas.microsoft.com/office/drawing/2014/main" xmlns="" id="{D46F4720-AC81-4E20-26F7-AEC7E53E629F}"/>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4" name="Схема 3">
            <a:extLst>
              <a:ext uri="{FF2B5EF4-FFF2-40B4-BE49-F238E27FC236}">
                <a16:creationId xmlns:a16="http://schemas.microsoft.com/office/drawing/2014/main" xmlns="" id="{B968F1F1-5F51-E1D6-FBA6-88D6F1DFA7B9}"/>
              </a:ext>
            </a:extLst>
          </p:cNvPr>
          <p:cNvGraphicFramePr/>
          <p:nvPr/>
        </p:nvGraphicFramePr>
        <p:xfrm>
          <a:off x="1016000" y="0"/>
          <a:ext cx="8128000"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Прямоугольник 6">
            <a:extLst>
              <a:ext uri="{FF2B5EF4-FFF2-40B4-BE49-F238E27FC236}">
                <a16:creationId xmlns:a16="http://schemas.microsoft.com/office/drawing/2014/main" xmlns="" id="{67EBC006-79F4-A84B-19C3-DE37045F9A28}"/>
              </a:ext>
            </a:extLst>
          </p:cNvPr>
          <p:cNvSpPr/>
          <p:nvPr/>
        </p:nvSpPr>
        <p:spPr>
          <a:xfrm>
            <a:off x="0" y="191530"/>
            <a:ext cx="922638" cy="6474940"/>
          </a:xfrm>
          <a:prstGeom prst="rect">
            <a:avLst/>
          </a:prstGeom>
          <a:solidFill>
            <a:srgbClr val="00B0F0">
              <a:alpha val="37000"/>
            </a:srgb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sz="4000" dirty="0">
                <a:solidFill>
                  <a:srgbClr val="002060"/>
                </a:solidFill>
              </a:rPr>
              <a:t>Объекты авторского права</a:t>
            </a:r>
          </a:p>
        </p:txBody>
      </p:sp>
    </p:spTree>
    <p:extLst>
      <p:ext uri="{BB962C8B-B14F-4D97-AF65-F5344CB8AC3E}">
        <p14:creationId xmlns:p14="http://schemas.microsoft.com/office/powerpoint/2010/main" val="3160108243"/>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034D3BD2-2FEA-4EB1-A05A-6F0C63F05770}"/>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3" name="Прямоугольник 2">
            <a:extLst>
              <a:ext uri="{FF2B5EF4-FFF2-40B4-BE49-F238E27FC236}">
                <a16:creationId xmlns:a16="http://schemas.microsoft.com/office/drawing/2014/main" xmlns="" id="{CD0F2035-9E67-4625-F006-23D89D5C6A79}"/>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6" name="Объект 5">
            <a:extLst>
              <a:ext uri="{FF2B5EF4-FFF2-40B4-BE49-F238E27FC236}">
                <a16:creationId xmlns:a16="http://schemas.microsoft.com/office/drawing/2014/main" xmlns="" id="{BECF493F-2272-4E6C-90D3-254329A31A1B}"/>
              </a:ext>
            </a:extLst>
          </p:cNvPr>
          <p:cNvGraphicFramePr>
            <a:graphicFrameLocks noGrp="1"/>
          </p:cNvGraphicFramePr>
          <p:nvPr>
            <p:ph idx="1"/>
          </p:nvPr>
        </p:nvGraphicFramePr>
        <p:xfrm>
          <a:off x="611560" y="260648"/>
          <a:ext cx="8229600" cy="61926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855421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59D4DA49-352F-8730-7055-BEEC74802789}"/>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7" name="Прямоугольник 6">
            <a:extLst>
              <a:ext uri="{FF2B5EF4-FFF2-40B4-BE49-F238E27FC236}">
                <a16:creationId xmlns:a16="http://schemas.microsoft.com/office/drawing/2014/main" xmlns="" id="{0909738D-6F55-F44B-315C-B74A7FE1F82F}"/>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685800" y="332657"/>
            <a:ext cx="7772400" cy="1008112"/>
          </a:xfrm>
        </p:spPr>
        <p:txBody>
          <a:bodyPr/>
          <a:lstStyle/>
          <a:p>
            <a:pPr algn="ctr"/>
            <a:r>
              <a:rPr lang="ru-RU" sz="3600" dirty="0"/>
              <a:t>Гражданский кодекс </a:t>
            </a:r>
            <a:br>
              <a:rPr lang="ru-RU" sz="3600" dirty="0"/>
            </a:br>
            <a:r>
              <a:rPr lang="ru-RU" sz="1800" b="0" dirty="0"/>
              <a:t>от 18.12.2006 N 230-ФЗ (ред. от 14.07.2022), 4 часть </a:t>
            </a:r>
          </a:p>
        </p:txBody>
      </p:sp>
      <p:sp>
        <p:nvSpPr>
          <p:cNvPr id="3" name="Текст 2"/>
          <p:cNvSpPr>
            <a:spLocks noGrp="1"/>
          </p:cNvSpPr>
          <p:nvPr>
            <p:ph type="body" idx="1"/>
          </p:nvPr>
        </p:nvSpPr>
        <p:spPr>
          <a:xfrm>
            <a:off x="1259632" y="1435088"/>
            <a:ext cx="7772400" cy="2664296"/>
          </a:xfrm>
        </p:spPr>
        <p:txBody>
          <a:bodyPr/>
          <a:lstStyle/>
          <a:p>
            <a:pPr algn="just"/>
            <a:r>
              <a:rPr lang="ru-RU" b="1" dirty="0"/>
              <a:t>Автором </a:t>
            </a:r>
            <a:r>
              <a:rPr lang="ru-RU" dirty="0"/>
              <a:t>произведения науки, литературы или искусства признается </a:t>
            </a:r>
            <a:r>
              <a:rPr lang="ru-RU" b="1" dirty="0"/>
              <a:t>гражданин, творческим трудом которого оно создано. </a:t>
            </a:r>
            <a:r>
              <a:rPr lang="ru-RU" dirty="0"/>
              <a:t>Лицо, указанное в качестве автора на оригинале или экземпляре произведения либо иным образом, считается его автором, если не доказано иное.</a:t>
            </a:r>
          </a:p>
          <a:p>
            <a:pPr algn="just"/>
            <a:endParaRPr lang="ru-RU" dirty="0"/>
          </a:p>
          <a:p>
            <a:pPr algn="just"/>
            <a:r>
              <a:rPr lang="ru-RU" sz="1600" i="1" dirty="0"/>
              <a:t>Ст.1257</a:t>
            </a:r>
          </a:p>
          <a:p>
            <a:endParaRPr lang="ru-RU" dirty="0"/>
          </a:p>
        </p:txBody>
      </p:sp>
      <p:sp>
        <p:nvSpPr>
          <p:cNvPr id="4" name="Текст 2">
            <a:extLst>
              <a:ext uri="{FF2B5EF4-FFF2-40B4-BE49-F238E27FC236}">
                <a16:creationId xmlns:a16="http://schemas.microsoft.com/office/drawing/2014/main" xmlns="" id="{C92C5675-603D-EBF8-CAF0-9D0D3BB0800C}"/>
              </a:ext>
            </a:extLst>
          </p:cNvPr>
          <p:cNvSpPr txBox="1">
            <a:spLocks/>
          </p:cNvSpPr>
          <p:nvPr/>
        </p:nvSpPr>
        <p:spPr bwMode="auto">
          <a:xfrm>
            <a:off x="1223789" y="4090764"/>
            <a:ext cx="7772400"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marL="0" indent="0" algn="l" rtl="0" eaLnBrk="1" fontAlgn="base" hangingPunct="1">
              <a:spcBef>
                <a:spcPct val="20000"/>
              </a:spcBef>
              <a:spcAft>
                <a:spcPct val="0"/>
              </a:spcAft>
              <a:buNone/>
              <a:defRPr sz="2000">
                <a:solidFill>
                  <a:schemeClr val="tx1"/>
                </a:solidFill>
                <a:latin typeface="+mn-lt"/>
                <a:ea typeface="+mn-ea"/>
                <a:cs typeface="+mn-cs"/>
              </a:defRPr>
            </a:lvl1pPr>
            <a:lvl2pPr marL="457200" indent="0" algn="l" rtl="0" eaLnBrk="1" fontAlgn="base" hangingPunct="1">
              <a:spcBef>
                <a:spcPct val="20000"/>
              </a:spcBef>
              <a:spcAft>
                <a:spcPct val="0"/>
              </a:spcAft>
              <a:buNone/>
              <a:defRPr sz="1800">
                <a:solidFill>
                  <a:schemeClr val="tx1"/>
                </a:solidFill>
                <a:latin typeface="+mn-lt"/>
              </a:defRPr>
            </a:lvl2pPr>
            <a:lvl3pPr marL="914400" indent="0" algn="l" rtl="0" eaLnBrk="1" fontAlgn="base" hangingPunct="1">
              <a:spcBef>
                <a:spcPct val="20000"/>
              </a:spcBef>
              <a:spcAft>
                <a:spcPct val="0"/>
              </a:spcAft>
              <a:buNone/>
              <a:defRPr sz="1600">
                <a:solidFill>
                  <a:schemeClr val="tx1"/>
                </a:solidFill>
                <a:latin typeface="+mn-lt"/>
              </a:defRPr>
            </a:lvl3pPr>
            <a:lvl4pPr marL="1371600" indent="0" algn="l" rtl="0" eaLnBrk="1" fontAlgn="base" hangingPunct="1">
              <a:spcBef>
                <a:spcPct val="20000"/>
              </a:spcBef>
              <a:spcAft>
                <a:spcPct val="0"/>
              </a:spcAft>
              <a:buNone/>
              <a:defRPr sz="1400">
                <a:solidFill>
                  <a:schemeClr val="tx1"/>
                </a:solidFill>
                <a:latin typeface="+mn-lt"/>
              </a:defRPr>
            </a:lvl4pPr>
            <a:lvl5pPr marL="1828800" indent="0" algn="l" rtl="0" eaLnBrk="1" fontAlgn="base" hangingPunct="1">
              <a:spcBef>
                <a:spcPct val="20000"/>
              </a:spcBef>
              <a:spcAft>
                <a:spcPct val="0"/>
              </a:spcAft>
              <a:buNone/>
              <a:defRPr sz="1400">
                <a:solidFill>
                  <a:schemeClr val="tx1"/>
                </a:solidFill>
                <a:latin typeface="+mn-lt"/>
              </a:defRPr>
            </a:lvl5pPr>
            <a:lvl6pPr marL="2286000" indent="0" algn="l" rtl="0" eaLnBrk="1" fontAlgn="base" hangingPunct="1">
              <a:spcBef>
                <a:spcPct val="20000"/>
              </a:spcBef>
              <a:spcAft>
                <a:spcPct val="0"/>
              </a:spcAft>
              <a:buNone/>
              <a:defRPr sz="1400">
                <a:solidFill>
                  <a:schemeClr val="tx1"/>
                </a:solidFill>
                <a:latin typeface="+mn-lt"/>
              </a:defRPr>
            </a:lvl6pPr>
            <a:lvl7pPr marL="2743200" indent="0" algn="l" rtl="0" eaLnBrk="1" fontAlgn="base" hangingPunct="1">
              <a:spcBef>
                <a:spcPct val="20000"/>
              </a:spcBef>
              <a:spcAft>
                <a:spcPct val="0"/>
              </a:spcAft>
              <a:buNone/>
              <a:defRPr sz="1400">
                <a:solidFill>
                  <a:schemeClr val="tx1"/>
                </a:solidFill>
                <a:latin typeface="+mn-lt"/>
              </a:defRPr>
            </a:lvl7pPr>
            <a:lvl8pPr marL="3200400" indent="0" algn="l" rtl="0" eaLnBrk="1" fontAlgn="base" hangingPunct="1">
              <a:spcBef>
                <a:spcPct val="20000"/>
              </a:spcBef>
              <a:spcAft>
                <a:spcPct val="0"/>
              </a:spcAft>
              <a:buNone/>
              <a:defRPr sz="1400">
                <a:solidFill>
                  <a:schemeClr val="tx1"/>
                </a:solidFill>
                <a:latin typeface="+mn-lt"/>
              </a:defRPr>
            </a:lvl8pPr>
            <a:lvl9pPr marL="3657600" indent="0" algn="l" rtl="0" eaLnBrk="1" fontAlgn="base" hangingPunct="1">
              <a:spcBef>
                <a:spcPct val="20000"/>
              </a:spcBef>
              <a:spcAft>
                <a:spcPct val="0"/>
              </a:spcAft>
              <a:buNone/>
              <a:defRPr sz="1400">
                <a:solidFill>
                  <a:schemeClr val="tx1"/>
                </a:solidFill>
                <a:latin typeface="+mn-lt"/>
              </a:defRPr>
            </a:lvl9pPr>
          </a:lstStyle>
          <a:p>
            <a:pPr algn="just"/>
            <a:r>
              <a:rPr lang="ru-RU" b="1" kern="0" dirty="0"/>
              <a:t>Граждане, </a:t>
            </a:r>
            <a:r>
              <a:rPr lang="ru-RU" kern="0" dirty="0"/>
              <a:t>создавшие произведение </a:t>
            </a:r>
            <a:r>
              <a:rPr lang="ru-RU" b="1" kern="0" dirty="0"/>
              <a:t>совместным творческим трудом, </a:t>
            </a:r>
            <a:r>
              <a:rPr lang="ru-RU" kern="0" dirty="0"/>
              <a:t>признаются </a:t>
            </a:r>
            <a:r>
              <a:rPr lang="ru-RU" b="1" kern="0" dirty="0"/>
              <a:t>соавторами </a:t>
            </a:r>
            <a:r>
              <a:rPr lang="ru-RU" kern="0" dirty="0"/>
              <a:t>независимо от того, образует ли такое произведение неразрывное целое или состоит из частей, каждая из которых имеет самостоятельное значение.</a:t>
            </a:r>
          </a:p>
          <a:p>
            <a:pPr algn="just"/>
            <a:endParaRPr lang="ru-RU" kern="0" dirty="0"/>
          </a:p>
          <a:p>
            <a:pPr algn="just"/>
            <a:r>
              <a:rPr lang="ru-RU" sz="1600" i="1" kern="0" dirty="0"/>
              <a:t>Ст.1258</a:t>
            </a:r>
          </a:p>
          <a:p>
            <a:endParaRPr lang="ru-RU" kern="0" dirty="0"/>
          </a:p>
        </p:txBody>
      </p:sp>
    </p:spTree>
    <p:extLst>
      <p:ext uri="{BB962C8B-B14F-4D97-AF65-F5344CB8AC3E}">
        <p14:creationId xmlns:p14="http://schemas.microsoft.com/office/powerpoint/2010/main" val="33289049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8CFD6C0F-7506-6F55-7728-779D296458BB}"/>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3" name="Прямоугольник 2">
            <a:extLst>
              <a:ext uri="{FF2B5EF4-FFF2-40B4-BE49-F238E27FC236}">
                <a16:creationId xmlns:a16="http://schemas.microsoft.com/office/drawing/2014/main" xmlns="" id="{574E8FC2-C7DA-6F86-3951-0D099BF8F440}"/>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6" name="Объект 5">
            <a:extLst>
              <a:ext uri="{FF2B5EF4-FFF2-40B4-BE49-F238E27FC236}">
                <a16:creationId xmlns:a16="http://schemas.microsoft.com/office/drawing/2014/main" xmlns="" id="{BECF493F-2272-4E6C-90D3-254329A31A1B}"/>
              </a:ext>
            </a:extLst>
          </p:cNvPr>
          <p:cNvGraphicFramePr>
            <a:graphicFrameLocks noGrp="1"/>
          </p:cNvGraphicFramePr>
          <p:nvPr>
            <p:ph idx="1"/>
          </p:nvPr>
        </p:nvGraphicFramePr>
        <p:xfrm>
          <a:off x="457200" y="58614"/>
          <a:ext cx="8229600" cy="33703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4" name="Объект 5">
            <a:extLst>
              <a:ext uri="{FF2B5EF4-FFF2-40B4-BE49-F238E27FC236}">
                <a16:creationId xmlns:a16="http://schemas.microsoft.com/office/drawing/2014/main" xmlns="" id="{04C161B9-FA00-ED91-A183-B7C62E4F3A5E}"/>
              </a:ext>
            </a:extLst>
          </p:cNvPr>
          <p:cNvGraphicFramePr>
            <a:graphicFrameLocks/>
          </p:cNvGraphicFramePr>
          <p:nvPr/>
        </p:nvGraphicFramePr>
        <p:xfrm>
          <a:off x="478879" y="2924944"/>
          <a:ext cx="8229600" cy="337038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2415607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4A8EE913-4BE0-42C3-7FD9-8A8CC299FB43}"/>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3" name="Прямоугольник 2">
            <a:extLst>
              <a:ext uri="{FF2B5EF4-FFF2-40B4-BE49-F238E27FC236}">
                <a16:creationId xmlns:a16="http://schemas.microsoft.com/office/drawing/2014/main" xmlns="" id="{5CCC53A1-5130-B15E-27EE-B3B8BFC900DF}"/>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6" name="Объект 5">
            <a:extLst>
              <a:ext uri="{FF2B5EF4-FFF2-40B4-BE49-F238E27FC236}">
                <a16:creationId xmlns:a16="http://schemas.microsoft.com/office/drawing/2014/main" xmlns="" id="{BECF493F-2272-4E6C-90D3-254329A31A1B}"/>
              </a:ext>
            </a:extLst>
          </p:cNvPr>
          <p:cNvGraphicFramePr>
            <a:graphicFrameLocks noGrp="1"/>
          </p:cNvGraphicFramePr>
          <p:nvPr>
            <p:ph idx="1"/>
          </p:nvPr>
        </p:nvGraphicFramePr>
        <p:xfrm>
          <a:off x="611560" y="-99392"/>
          <a:ext cx="8229600" cy="67687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817430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3ADDB750-0AD1-10E2-AB7C-A1B44C79EBF7}"/>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3" name="Прямоугольник 2">
            <a:extLst>
              <a:ext uri="{FF2B5EF4-FFF2-40B4-BE49-F238E27FC236}">
                <a16:creationId xmlns:a16="http://schemas.microsoft.com/office/drawing/2014/main" xmlns="" id="{1201827C-8493-321E-FE46-FCCCD634A12A}"/>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9" name="Схема 8">
            <a:extLst>
              <a:ext uri="{FF2B5EF4-FFF2-40B4-BE49-F238E27FC236}">
                <a16:creationId xmlns:a16="http://schemas.microsoft.com/office/drawing/2014/main" xmlns="" id="{D312A86F-A0BB-175B-7115-2105933C8440}"/>
              </a:ext>
            </a:extLst>
          </p:cNvPr>
          <p:cNvGraphicFramePr/>
          <p:nvPr/>
        </p:nvGraphicFramePr>
        <p:xfrm>
          <a:off x="1025872" y="116632"/>
          <a:ext cx="8128000"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80183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51B09BC1-158A-E4A8-143D-93A4181F377E}"/>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7" name="Прямоугольник 6">
            <a:extLst>
              <a:ext uri="{FF2B5EF4-FFF2-40B4-BE49-F238E27FC236}">
                <a16:creationId xmlns:a16="http://schemas.microsoft.com/office/drawing/2014/main" xmlns="" id="{743E1EB5-469D-38E7-98CC-BAA59DB611EB}"/>
              </a:ext>
            </a:extLst>
          </p:cNvPr>
          <p:cNvSpPr/>
          <p:nvPr/>
        </p:nvSpPr>
        <p:spPr>
          <a:xfrm>
            <a:off x="672902" y="-2"/>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685800" y="332656"/>
            <a:ext cx="7772400" cy="936104"/>
          </a:xfrm>
        </p:spPr>
        <p:txBody>
          <a:bodyPr/>
          <a:lstStyle/>
          <a:p>
            <a:pPr algn="ctr"/>
            <a:r>
              <a:rPr lang="ru-RU" sz="1800" dirty="0"/>
              <a:t>национальные цели развития Российской Федерации</a:t>
            </a:r>
            <a:br>
              <a:rPr lang="ru-RU" sz="1800" dirty="0"/>
            </a:br>
            <a:r>
              <a:rPr lang="ru-RU" sz="1800" dirty="0"/>
              <a:t>на период до 2030 года</a:t>
            </a:r>
            <a:br>
              <a:rPr lang="ru-RU" sz="1800" dirty="0"/>
            </a:br>
            <a:r>
              <a:rPr lang="ru-RU" sz="1800" b="0" dirty="0"/>
              <a:t>указ президента </a:t>
            </a:r>
            <a:r>
              <a:rPr lang="ru-RU" sz="1800" b="0" dirty="0" err="1"/>
              <a:t>рф</a:t>
            </a:r>
            <a:r>
              <a:rPr lang="ru-RU" sz="1800" b="0" dirty="0"/>
              <a:t> от 21.07.2020 № 474</a:t>
            </a:r>
          </a:p>
        </p:txBody>
      </p:sp>
      <p:sp>
        <p:nvSpPr>
          <p:cNvPr id="3" name="Текст 2"/>
          <p:cNvSpPr>
            <a:spLocks noGrp="1"/>
          </p:cNvSpPr>
          <p:nvPr>
            <p:ph type="body" idx="1"/>
          </p:nvPr>
        </p:nvSpPr>
        <p:spPr>
          <a:xfrm>
            <a:off x="1115616" y="1268760"/>
            <a:ext cx="7772400" cy="2216873"/>
          </a:xfrm>
        </p:spPr>
        <p:txBody>
          <a:bodyPr/>
          <a:lstStyle/>
          <a:p>
            <a:pPr marL="342900" indent="-342900">
              <a:buFont typeface="Arial" panose="020B0604020202020204" pitchFamily="34" charset="0"/>
              <a:buChar char="•"/>
            </a:pPr>
            <a:r>
              <a:rPr lang="ru-RU" dirty="0"/>
              <a:t>сохранение населения, здоровье и благополучие людей</a:t>
            </a:r>
          </a:p>
          <a:p>
            <a:pPr marL="342900" indent="-342900">
              <a:buFont typeface="Arial" panose="020B0604020202020204" pitchFamily="34" charset="0"/>
              <a:buChar char="•"/>
            </a:pPr>
            <a:r>
              <a:rPr lang="ru-RU" b="1" dirty="0"/>
              <a:t>возможности для самореализации и развития талантов</a:t>
            </a:r>
          </a:p>
          <a:p>
            <a:pPr marL="342900" indent="-342900">
              <a:buFont typeface="Arial" panose="020B0604020202020204" pitchFamily="34" charset="0"/>
              <a:buChar char="•"/>
            </a:pPr>
            <a:r>
              <a:rPr lang="ru-RU" dirty="0"/>
              <a:t>комфортная и безопасная среда для жизни</a:t>
            </a:r>
          </a:p>
          <a:p>
            <a:pPr marL="342900" indent="-342900">
              <a:buFont typeface="Arial" panose="020B0604020202020204" pitchFamily="34" charset="0"/>
              <a:buChar char="•"/>
            </a:pPr>
            <a:r>
              <a:rPr lang="ru-RU" dirty="0"/>
              <a:t>достойный, эффективный труд и успешное предпринимательство</a:t>
            </a:r>
          </a:p>
          <a:p>
            <a:pPr marL="342900" indent="-342900">
              <a:buFont typeface="Arial" panose="020B0604020202020204" pitchFamily="34" charset="0"/>
              <a:buChar char="•"/>
            </a:pPr>
            <a:r>
              <a:rPr lang="ru-RU" dirty="0"/>
              <a:t>цифровая трансформация</a:t>
            </a:r>
          </a:p>
        </p:txBody>
      </p:sp>
      <p:sp>
        <p:nvSpPr>
          <p:cNvPr id="5" name="Текст 2"/>
          <p:cNvSpPr txBox="1">
            <a:spLocks/>
          </p:cNvSpPr>
          <p:nvPr/>
        </p:nvSpPr>
        <p:spPr bwMode="auto">
          <a:xfrm>
            <a:off x="1115616" y="3861048"/>
            <a:ext cx="7772400" cy="2216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marL="0" indent="0" algn="l" rtl="0" eaLnBrk="1" fontAlgn="base" hangingPunct="1">
              <a:spcBef>
                <a:spcPct val="20000"/>
              </a:spcBef>
              <a:spcAft>
                <a:spcPct val="0"/>
              </a:spcAft>
              <a:buNone/>
              <a:defRPr sz="2000">
                <a:solidFill>
                  <a:schemeClr val="tx1"/>
                </a:solidFill>
                <a:latin typeface="+mn-lt"/>
                <a:ea typeface="+mn-ea"/>
                <a:cs typeface="+mn-cs"/>
              </a:defRPr>
            </a:lvl1pPr>
            <a:lvl2pPr marL="457200" indent="0" algn="l" rtl="0" eaLnBrk="1" fontAlgn="base" hangingPunct="1">
              <a:spcBef>
                <a:spcPct val="20000"/>
              </a:spcBef>
              <a:spcAft>
                <a:spcPct val="0"/>
              </a:spcAft>
              <a:buNone/>
              <a:defRPr sz="1800">
                <a:solidFill>
                  <a:schemeClr val="tx1"/>
                </a:solidFill>
                <a:latin typeface="+mn-lt"/>
              </a:defRPr>
            </a:lvl2pPr>
            <a:lvl3pPr marL="914400" indent="0" algn="l" rtl="0" eaLnBrk="1" fontAlgn="base" hangingPunct="1">
              <a:spcBef>
                <a:spcPct val="20000"/>
              </a:spcBef>
              <a:spcAft>
                <a:spcPct val="0"/>
              </a:spcAft>
              <a:buNone/>
              <a:defRPr sz="1600">
                <a:solidFill>
                  <a:schemeClr val="tx1"/>
                </a:solidFill>
                <a:latin typeface="+mn-lt"/>
              </a:defRPr>
            </a:lvl3pPr>
            <a:lvl4pPr marL="1371600" indent="0" algn="l" rtl="0" eaLnBrk="1" fontAlgn="base" hangingPunct="1">
              <a:spcBef>
                <a:spcPct val="20000"/>
              </a:spcBef>
              <a:spcAft>
                <a:spcPct val="0"/>
              </a:spcAft>
              <a:buNone/>
              <a:defRPr sz="1400">
                <a:solidFill>
                  <a:schemeClr val="tx1"/>
                </a:solidFill>
                <a:latin typeface="+mn-lt"/>
              </a:defRPr>
            </a:lvl4pPr>
            <a:lvl5pPr marL="1828800" indent="0" algn="l" rtl="0" eaLnBrk="1" fontAlgn="base" hangingPunct="1">
              <a:spcBef>
                <a:spcPct val="20000"/>
              </a:spcBef>
              <a:spcAft>
                <a:spcPct val="0"/>
              </a:spcAft>
              <a:buNone/>
              <a:defRPr sz="1400">
                <a:solidFill>
                  <a:schemeClr val="tx1"/>
                </a:solidFill>
                <a:latin typeface="+mn-lt"/>
              </a:defRPr>
            </a:lvl5pPr>
            <a:lvl6pPr marL="2286000" indent="0" algn="l" rtl="0" eaLnBrk="1" fontAlgn="base" hangingPunct="1">
              <a:spcBef>
                <a:spcPct val="20000"/>
              </a:spcBef>
              <a:spcAft>
                <a:spcPct val="0"/>
              </a:spcAft>
              <a:buNone/>
              <a:defRPr sz="1400">
                <a:solidFill>
                  <a:schemeClr val="tx1"/>
                </a:solidFill>
                <a:latin typeface="+mn-lt"/>
              </a:defRPr>
            </a:lvl6pPr>
            <a:lvl7pPr marL="2743200" indent="0" algn="l" rtl="0" eaLnBrk="1" fontAlgn="base" hangingPunct="1">
              <a:spcBef>
                <a:spcPct val="20000"/>
              </a:spcBef>
              <a:spcAft>
                <a:spcPct val="0"/>
              </a:spcAft>
              <a:buNone/>
              <a:defRPr sz="1400">
                <a:solidFill>
                  <a:schemeClr val="tx1"/>
                </a:solidFill>
                <a:latin typeface="+mn-lt"/>
              </a:defRPr>
            </a:lvl7pPr>
            <a:lvl8pPr marL="3200400" indent="0" algn="l" rtl="0" eaLnBrk="1" fontAlgn="base" hangingPunct="1">
              <a:spcBef>
                <a:spcPct val="20000"/>
              </a:spcBef>
              <a:spcAft>
                <a:spcPct val="0"/>
              </a:spcAft>
              <a:buNone/>
              <a:defRPr sz="1400">
                <a:solidFill>
                  <a:schemeClr val="tx1"/>
                </a:solidFill>
                <a:latin typeface="+mn-lt"/>
              </a:defRPr>
            </a:lvl8pPr>
            <a:lvl9pPr marL="3657600" indent="0" algn="l" rtl="0" eaLnBrk="1" fontAlgn="base" hangingPunct="1">
              <a:spcBef>
                <a:spcPct val="20000"/>
              </a:spcBef>
              <a:spcAft>
                <a:spcPct val="0"/>
              </a:spcAft>
              <a:buNone/>
              <a:defRPr sz="1400">
                <a:solidFill>
                  <a:schemeClr val="tx1"/>
                </a:solidFill>
                <a:latin typeface="+mn-lt"/>
              </a:defRPr>
            </a:lvl9pPr>
          </a:lstStyle>
          <a:p>
            <a:pPr marL="342900" indent="-342900">
              <a:buFont typeface="+mj-lt"/>
              <a:buAutoNum type="arabicPeriod"/>
            </a:pPr>
            <a:r>
              <a:rPr lang="ru-RU" sz="1600" i="1" kern="0" dirty="0"/>
              <a:t>формирование эффективной системы выявления, поддержки и развития способностей и талантов у детей и молодежи</a:t>
            </a:r>
          </a:p>
          <a:p>
            <a:pPr marL="342900" indent="-342900">
              <a:buFont typeface="+mj-lt"/>
              <a:buAutoNum type="arabicPeriod"/>
            </a:pPr>
            <a:r>
              <a:rPr lang="ru-RU" sz="1600" i="1" kern="0" dirty="0"/>
              <a:t>создание условий для воспитания гармонично развитой и социально ответственной личности на основе духовно-нравственных ценностей народов Российской Федерации, исторических и национально-культурных традиций</a:t>
            </a:r>
          </a:p>
          <a:p>
            <a:pPr marL="342900" indent="-342900">
              <a:buFont typeface="+mj-lt"/>
              <a:buAutoNum type="arabicPeriod"/>
            </a:pPr>
            <a:r>
              <a:rPr lang="ru-RU" sz="1600" i="1" kern="0" dirty="0"/>
              <a:t>увеличение числа посещений культурных мероприятий в три раза по сравнению с показателем 2019 года</a:t>
            </a:r>
          </a:p>
        </p:txBody>
      </p:sp>
    </p:spTree>
    <p:extLst>
      <p:ext uri="{BB962C8B-B14F-4D97-AF65-F5344CB8AC3E}">
        <p14:creationId xmlns:p14="http://schemas.microsoft.com/office/powerpoint/2010/main" val="39775318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100DA9FC-66BE-37CD-1DD9-87C5FD6209CB}"/>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2241376" y="1143227"/>
            <a:ext cx="6858000" cy="4571543"/>
          </a:xfrm>
          <a:prstGeom prst="rect">
            <a:avLst/>
          </a:prstGeom>
        </p:spPr>
      </p:pic>
      <p:sp>
        <p:nvSpPr>
          <p:cNvPr id="5" name="Прямоугольник 4">
            <a:extLst>
              <a:ext uri="{FF2B5EF4-FFF2-40B4-BE49-F238E27FC236}">
                <a16:creationId xmlns:a16="http://schemas.microsoft.com/office/drawing/2014/main" xmlns="" id="{CC8FE27B-572D-F819-4D91-E694C4959EA5}"/>
              </a:ext>
            </a:extLst>
          </p:cNvPr>
          <p:cNvSpPr/>
          <p:nvPr/>
        </p:nvSpPr>
        <p:spPr>
          <a:xfrm>
            <a:off x="-108520" y="-2"/>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187624" y="288647"/>
            <a:ext cx="7772400" cy="648071"/>
          </a:xfrm>
        </p:spPr>
        <p:txBody>
          <a:bodyPr/>
          <a:lstStyle/>
          <a:p>
            <a:pPr algn="ctr"/>
            <a:r>
              <a:rPr lang="ru-RU" sz="2000" dirty="0"/>
              <a:t>Работа с персональными данными</a:t>
            </a:r>
          </a:p>
        </p:txBody>
      </p:sp>
      <p:sp>
        <p:nvSpPr>
          <p:cNvPr id="3" name="Текст 2"/>
          <p:cNvSpPr>
            <a:spLocks noGrp="1"/>
          </p:cNvSpPr>
          <p:nvPr>
            <p:ph type="body" idx="1"/>
          </p:nvPr>
        </p:nvSpPr>
        <p:spPr>
          <a:xfrm>
            <a:off x="1187624" y="906210"/>
            <a:ext cx="7772400" cy="5259093"/>
          </a:xfrm>
        </p:spPr>
        <p:txBody>
          <a:bodyPr anchor="t" anchorCtr="0"/>
          <a:lstStyle/>
          <a:p>
            <a:pPr algn="ctr"/>
            <a:r>
              <a:rPr lang="ru-RU" b="1" dirty="0"/>
              <a:t>Федеральный закон от 27.07.2006 № 152-ФЗ</a:t>
            </a:r>
          </a:p>
          <a:p>
            <a:pPr algn="ctr"/>
            <a:r>
              <a:rPr lang="ru-RU" b="1" dirty="0"/>
              <a:t>«О персональных данных»</a:t>
            </a:r>
          </a:p>
          <a:p>
            <a:pPr algn="just"/>
            <a:endParaRPr lang="ru-RU" sz="1200" i="1" dirty="0"/>
          </a:p>
          <a:p>
            <a:pPr algn="ctr"/>
            <a:r>
              <a:rPr lang="ru-RU" dirty="0"/>
              <a:t>персональные данные - любая информация,</a:t>
            </a:r>
          </a:p>
          <a:p>
            <a:pPr algn="ctr"/>
            <a:r>
              <a:rPr lang="ru-RU" dirty="0"/>
              <a:t>относящаяся к прямо или косвенно определенному или</a:t>
            </a:r>
          </a:p>
          <a:p>
            <a:pPr algn="ctr"/>
            <a:r>
              <a:rPr lang="ru-RU" dirty="0"/>
              <a:t>определяемому физическому лицу (субъекту персональных</a:t>
            </a:r>
          </a:p>
          <a:p>
            <a:pPr algn="ctr"/>
            <a:r>
              <a:rPr lang="ru-RU" dirty="0"/>
              <a:t>данных)</a:t>
            </a:r>
          </a:p>
          <a:p>
            <a:pPr algn="ctr"/>
            <a:endParaRPr lang="ru-RU" dirty="0"/>
          </a:p>
          <a:p>
            <a:pPr algn="ctr"/>
            <a:r>
              <a:rPr lang="ru-RU" b="1" dirty="0"/>
              <a:t>Категории персональных данных:</a:t>
            </a:r>
          </a:p>
          <a:p>
            <a:pPr marL="342900" indent="-342900" algn="ctr">
              <a:buFont typeface="Arial" panose="020B0604020202020204" pitchFamily="34" charset="0"/>
              <a:buChar char="•"/>
            </a:pPr>
            <a:r>
              <a:rPr lang="ru-RU" dirty="0"/>
              <a:t>Общие ПД;</a:t>
            </a:r>
          </a:p>
          <a:p>
            <a:pPr marL="342900" indent="-342900" algn="ctr">
              <a:buFont typeface="Arial" panose="020B0604020202020204" pitchFamily="34" charset="0"/>
              <a:buChar char="•"/>
            </a:pPr>
            <a:r>
              <a:rPr lang="ru-RU" dirty="0"/>
              <a:t>Биометрические ПД;</a:t>
            </a:r>
          </a:p>
          <a:p>
            <a:pPr marL="342900" indent="-342900" algn="ctr">
              <a:buFont typeface="Arial" panose="020B0604020202020204" pitchFamily="34" charset="0"/>
              <a:buChar char="•"/>
            </a:pPr>
            <a:r>
              <a:rPr lang="ru-RU" dirty="0"/>
              <a:t>Специальные категории ПД</a:t>
            </a:r>
          </a:p>
          <a:p>
            <a:pPr algn="just"/>
            <a:endParaRPr lang="ru-RU" sz="1200" i="1" dirty="0"/>
          </a:p>
          <a:p>
            <a:pPr algn="just"/>
            <a:endParaRPr lang="ru-RU" sz="1050" i="1" dirty="0"/>
          </a:p>
        </p:txBody>
      </p:sp>
    </p:spTree>
    <p:extLst>
      <p:ext uri="{BB962C8B-B14F-4D97-AF65-F5344CB8AC3E}">
        <p14:creationId xmlns:p14="http://schemas.microsoft.com/office/powerpoint/2010/main" val="389024919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100DA9FC-66BE-37CD-1DD9-87C5FD6209CB}"/>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2241376" y="1143227"/>
            <a:ext cx="6858000" cy="4571543"/>
          </a:xfrm>
          <a:prstGeom prst="rect">
            <a:avLst/>
          </a:prstGeom>
        </p:spPr>
      </p:pic>
      <p:sp>
        <p:nvSpPr>
          <p:cNvPr id="5" name="Прямоугольник 4">
            <a:extLst>
              <a:ext uri="{FF2B5EF4-FFF2-40B4-BE49-F238E27FC236}">
                <a16:creationId xmlns:a16="http://schemas.microsoft.com/office/drawing/2014/main" xmlns="" id="{CC8FE27B-572D-F819-4D91-E694C4959EA5}"/>
              </a:ext>
            </a:extLst>
          </p:cNvPr>
          <p:cNvSpPr/>
          <p:nvPr/>
        </p:nvSpPr>
        <p:spPr>
          <a:xfrm>
            <a:off x="-108520" y="-2"/>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187624" y="288647"/>
            <a:ext cx="7772400" cy="648071"/>
          </a:xfrm>
        </p:spPr>
        <p:txBody>
          <a:bodyPr/>
          <a:lstStyle/>
          <a:p>
            <a:pPr algn="ctr"/>
            <a:r>
              <a:rPr lang="ru-RU" sz="2000" dirty="0"/>
              <a:t>Работа с персональными данными</a:t>
            </a:r>
          </a:p>
        </p:txBody>
      </p:sp>
      <p:sp>
        <p:nvSpPr>
          <p:cNvPr id="3" name="Текст 2"/>
          <p:cNvSpPr>
            <a:spLocks noGrp="1"/>
          </p:cNvSpPr>
          <p:nvPr>
            <p:ph type="body" idx="1"/>
          </p:nvPr>
        </p:nvSpPr>
        <p:spPr>
          <a:xfrm>
            <a:off x="1187624" y="906210"/>
            <a:ext cx="7772400" cy="5259093"/>
          </a:xfrm>
        </p:spPr>
        <p:txBody>
          <a:bodyPr anchor="t" anchorCtr="0"/>
          <a:lstStyle/>
          <a:p>
            <a:pPr algn="ctr"/>
            <a:r>
              <a:rPr lang="ru-RU" b="1" dirty="0"/>
              <a:t>Обработка персональных данных</a:t>
            </a:r>
          </a:p>
          <a:p>
            <a:pPr algn="just"/>
            <a:endParaRPr lang="ru-RU" sz="1200" i="1" dirty="0"/>
          </a:p>
          <a:p>
            <a:pPr algn="ctr"/>
            <a:r>
              <a:rPr lang="ru-RU" dirty="0"/>
              <a:t>Любое действие (операция) или совокупность действий (операций), совершаемых с использованием средств автоматизации или без использования таких средств с персональными данными, включая сбор, запись, систематизацию, накопление, хранение, уточнение</a:t>
            </a:r>
          </a:p>
          <a:p>
            <a:pPr algn="ctr"/>
            <a:r>
              <a:rPr lang="ru-RU" dirty="0"/>
              <a:t>(обновление, изменение), извлечение, использование, передачу (распространение, предоставление, доступ), обезличивание, блокирование, удаление, уничтожение персональных данных</a:t>
            </a:r>
          </a:p>
          <a:p>
            <a:pPr algn="ctr"/>
            <a:endParaRPr lang="ru-RU" b="1" dirty="0"/>
          </a:p>
          <a:p>
            <a:pPr algn="ctr"/>
            <a:r>
              <a:rPr lang="ru-RU" b="1" dirty="0"/>
              <a:t>Распространение персональных данных</a:t>
            </a:r>
          </a:p>
          <a:p>
            <a:pPr algn="ctr"/>
            <a:endParaRPr lang="ru-RU" b="1" dirty="0"/>
          </a:p>
          <a:p>
            <a:pPr algn="ctr"/>
            <a:r>
              <a:rPr lang="ru-RU" b="1" u="sng" dirty="0"/>
              <a:t>!!!Трансграничная передача персональных данных!!!</a:t>
            </a:r>
          </a:p>
          <a:p>
            <a:pPr algn="just"/>
            <a:endParaRPr lang="ru-RU" sz="1200" i="1" u="sng" dirty="0"/>
          </a:p>
          <a:p>
            <a:pPr algn="just"/>
            <a:endParaRPr lang="ru-RU" sz="1050" i="1" dirty="0"/>
          </a:p>
        </p:txBody>
      </p:sp>
    </p:spTree>
    <p:extLst>
      <p:ext uri="{BB962C8B-B14F-4D97-AF65-F5344CB8AC3E}">
        <p14:creationId xmlns:p14="http://schemas.microsoft.com/office/powerpoint/2010/main" val="37015553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100DA9FC-66BE-37CD-1DD9-87C5FD6209CB}"/>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2241376" y="1143227"/>
            <a:ext cx="6858000" cy="4571543"/>
          </a:xfrm>
          <a:prstGeom prst="rect">
            <a:avLst/>
          </a:prstGeom>
        </p:spPr>
      </p:pic>
      <p:sp>
        <p:nvSpPr>
          <p:cNvPr id="5" name="Прямоугольник 4">
            <a:extLst>
              <a:ext uri="{FF2B5EF4-FFF2-40B4-BE49-F238E27FC236}">
                <a16:creationId xmlns:a16="http://schemas.microsoft.com/office/drawing/2014/main" xmlns="" id="{CC8FE27B-572D-F819-4D91-E694C4959EA5}"/>
              </a:ext>
            </a:extLst>
          </p:cNvPr>
          <p:cNvSpPr/>
          <p:nvPr/>
        </p:nvSpPr>
        <p:spPr>
          <a:xfrm>
            <a:off x="-108520" y="-2"/>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187624" y="288647"/>
            <a:ext cx="7772400" cy="648071"/>
          </a:xfrm>
        </p:spPr>
        <p:txBody>
          <a:bodyPr/>
          <a:lstStyle/>
          <a:p>
            <a:pPr algn="ctr"/>
            <a:r>
              <a:rPr lang="ru-RU" sz="2000" dirty="0"/>
              <a:t>Работа с персональными данными</a:t>
            </a:r>
          </a:p>
        </p:txBody>
      </p:sp>
      <p:sp>
        <p:nvSpPr>
          <p:cNvPr id="3" name="Текст 2"/>
          <p:cNvSpPr>
            <a:spLocks noGrp="1"/>
          </p:cNvSpPr>
          <p:nvPr>
            <p:ph type="body" idx="1"/>
          </p:nvPr>
        </p:nvSpPr>
        <p:spPr>
          <a:xfrm>
            <a:off x="1187624" y="906210"/>
            <a:ext cx="7772400" cy="5259093"/>
          </a:xfrm>
        </p:spPr>
        <p:txBody>
          <a:bodyPr anchor="t" anchorCtr="0"/>
          <a:lstStyle/>
          <a:p>
            <a:pPr algn="ctr"/>
            <a:r>
              <a:rPr lang="ru-RU" b="1" dirty="0"/>
              <a:t>Обработка персональных данных</a:t>
            </a:r>
          </a:p>
          <a:p>
            <a:pPr algn="just"/>
            <a:endParaRPr lang="ru-RU" sz="1200" i="1" dirty="0"/>
          </a:p>
          <a:p>
            <a:pPr algn="ctr"/>
            <a:r>
              <a:rPr lang="ru-RU" dirty="0"/>
              <a:t>Оператор до начала обработки персональных </a:t>
            </a:r>
            <a:r>
              <a:rPr lang="ru-RU" b="1" dirty="0"/>
              <a:t>данных обязан уведомить уполномоченный орган </a:t>
            </a:r>
            <a:r>
              <a:rPr lang="ru-RU" dirty="0"/>
              <a:t>по защите прав субъектов персональных данных о своем намерении осуществлять обработку персональных данных, за исключением:</a:t>
            </a:r>
          </a:p>
          <a:p>
            <a:pPr marL="342900" indent="-342900" algn="ctr">
              <a:buFont typeface="Arial" panose="020B0604020202020204" pitchFamily="34" charset="0"/>
              <a:buChar char="•"/>
            </a:pPr>
            <a:r>
              <a:rPr lang="ru-RU" dirty="0"/>
              <a:t>Обработки ПД, включенных в государственные информационные системы персональных данных, созданные в целях защиты безопасности государства и общественного порядка</a:t>
            </a:r>
          </a:p>
          <a:p>
            <a:pPr marL="342900" indent="-342900" algn="ctr">
              <a:buFont typeface="Arial" panose="020B0604020202020204" pitchFamily="34" charset="0"/>
              <a:buChar char="•"/>
            </a:pPr>
            <a:r>
              <a:rPr lang="ru-RU" b="0" dirty="0">
                <a:effectLst/>
              </a:rPr>
              <a:t>обработки ПД исключительно без использования средств автоматизации</a:t>
            </a:r>
          </a:p>
          <a:p>
            <a:pPr marL="342900" indent="-342900" algn="ctr">
              <a:buFont typeface="Arial" panose="020B0604020202020204" pitchFamily="34" charset="0"/>
              <a:buChar char="•"/>
            </a:pPr>
            <a:r>
              <a:rPr lang="ru-RU" b="0" dirty="0">
                <a:effectLst/>
              </a:rPr>
              <a:t>обрабатываемых в случаях, предусмотренных законодательством Российской Федерации о транспортной безопасности</a:t>
            </a:r>
          </a:p>
          <a:p>
            <a:pPr algn="ctr"/>
            <a:r>
              <a:rPr lang="ru-RU" b="0" dirty="0">
                <a:effectLst/>
              </a:rPr>
              <a:t/>
            </a:r>
            <a:br>
              <a:rPr lang="ru-RU" b="0" dirty="0">
                <a:effectLst/>
              </a:rPr>
            </a:br>
            <a:endParaRPr lang="ru-RU" b="0" dirty="0">
              <a:effectLst/>
            </a:endParaRPr>
          </a:p>
          <a:p>
            <a:pPr marL="342900" indent="-342900" algn="ctr">
              <a:buFont typeface="Arial" panose="020B0604020202020204" pitchFamily="34" charset="0"/>
              <a:buChar char="•"/>
            </a:pPr>
            <a:endParaRPr lang="ru-RU" dirty="0"/>
          </a:p>
          <a:p>
            <a:pPr marL="342900" indent="-342900" algn="ctr">
              <a:buFont typeface="Arial" panose="020B0604020202020204" pitchFamily="34" charset="0"/>
              <a:buChar char="•"/>
            </a:pPr>
            <a:endParaRPr lang="ru-RU" dirty="0"/>
          </a:p>
          <a:p>
            <a:pPr marL="342900" indent="-342900" algn="ctr">
              <a:buFont typeface="Arial" panose="020B0604020202020204" pitchFamily="34" charset="0"/>
              <a:buChar char="•"/>
            </a:pPr>
            <a:endParaRPr lang="ru-RU" dirty="0"/>
          </a:p>
          <a:p>
            <a:pPr algn="ctr"/>
            <a:endParaRPr lang="ru-RU" dirty="0"/>
          </a:p>
          <a:p>
            <a:pPr algn="just"/>
            <a:endParaRPr lang="ru-RU" sz="1200" i="1" u="sng" dirty="0"/>
          </a:p>
          <a:p>
            <a:pPr algn="just"/>
            <a:endParaRPr lang="ru-RU" sz="1050" i="1" dirty="0"/>
          </a:p>
        </p:txBody>
      </p:sp>
    </p:spTree>
    <p:extLst>
      <p:ext uri="{BB962C8B-B14F-4D97-AF65-F5344CB8AC3E}">
        <p14:creationId xmlns:p14="http://schemas.microsoft.com/office/powerpoint/2010/main" val="336330508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100DA9FC-66BE-37CD-1DD9-87C5FD6209CB}"/>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2241376" y="1143227"/>
            <a:ext cx="6858000" cy="4571543"/>
          </a:xfrm>
          <a:prstGeom prst="rect">
            <a:avLst/>
          </a:prstGeom>
        </p:spPr>
      </p:pic>
      <p:sp>
        <p:nvSpPr>
          <p:cNvPr id="5" name="Прямоугольник 4">
            <a:extLst>
              <a:ext uri="{FF2B5EF4-FFF2-40B4-BE49-F238E27FC236}">
                <a16:creationId xmlns:a16="http://schemas.microsoft.com/office/drawing/2014/main" xmlns="" id="{CC8FE27B-572D-F819-4D91-E694C4959EA5}"/>
              </a:ext>
            </a:extLst>
          </p:cNvPr>
          <p:cNvSpPr/>
          <p:nvPr/>
        </p:nvSpPr>
        <p:spPr>
          <a:xfrm>
            <a:off x="-108520" y="-2"/>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187624" y="288647"/>
            <a:ext cx="7772400" cy="648071"/>
          </a:xfrm>
        </p:spPr>
        <p:txBody>
          <a:bodyPr/>
          <a:lstStyle/>
          <a:p>
            <a:pPr algn="ctr"/>
            <a:r>
              <a:rPr lang="ru-RU" sz="2000" dirty="0"/>
              <a:t>Работа с персональными данными</a:t>
            </a:r>
          </a:p>
        </p:txBody>
      </p:sp>
      <p:sp>
        <p:nvSpPr>
          <p:cNvPr id="3" name="Текст 2"/>
          <p:cNvSpPr>
            <a:spLocks noGrp="1"/>
          </p:cNvSpPr>
          <p:nvPr>
            <p:ph type="body" idx="1"/>
          </p:nvPr>
        </p:nvSpPr>
        <p:spPr>
          <a:xfrm>
            <a:off x="1187624" y="906210"/>
            <a:ext cx="7772400" cy="5259093"/>
          </a:xfrm>
        </p:spPr>
        <p:txBody>
          <a:bodyPr anchor="t" anchorCtr="0"/>
          <a:lstStyle/>
          <a:p>
            <a:pPr algn="ctr"/>
            <a:r>
              <a:rPr lang="ru-RU" b="1" dirty="0"/>
              <a:t>Обязанности работников в отношении</a:t>
            </a:r>
          </a:p>
          <a:p>
            <a:pPr algn="ctr"/>
            <a:r>
              <a:rPr lang="ru-RU" b="1" dirty="0"/>
              <a:t>персональных данных учащихся</a:t>
            </a:r>
            <a:endParaRPr lang="ru-RU" sz="1200" i="1" dirty="0"/>
          </a:p>
          <a:p>
            <a:pPr marL="171450" indent="-171450" algn="just">
              <a:buFont typeface="Arial" panose="020B0604020202020204" pitchFamily="34" charset="0"/>
              <a:buChar char="•"/>
            </a:pPr>
            <a:r>
              <a:rPr lang="ru-RU" sz="1600" dirty="0"/>
              <a:t>Не сообщать персональные данные обучающегося третьей стороне без письменного согласия одного из родителей (законного представителя), кроме случаев, когда в соответствии с федеральными законами такого согласия не требуется</a:t>
            </a:r>
          </a:p>
          <a:p>
            <a:pPr marL="171450" indent="-171450" algn="just">
              <a:buFont typeface="Arial" panose="020B0604020202020204" pitchFamily="34" charset="0"/>
              <a:buChar char="•"/>
            </a:pPr>
            <a:r>
              <a:rPr lang="ru-RU" sz="1600" dirty="0"/>
              <a:t>Обеспечить защиту персональных данных обучающегося от их неправомерного использования или утраты</a:t>
            </a:r>
          </a:p>
          <a:p>
            <a:pPr marL="171450" indent="-171450" algn="just">
              <a:buFont typeface="Arial" panose="020B0604020202020204" pitchFamily="34" charset="0"/>
              <a:buChar char="•"/>
            </a:pPr>
            <a:r>
              <a:rPr lang="ru-RU" sz="1600" dirty="0"/>
              <a:t>Ознакомить родителя или законного представителя с их правами и обязанностями в области защиты персональных данных</a:t>
            </a:r>
          </a:p>
          <a:p>
            <a:pPr marL="171450" indent="-171450" algn="just">
              <a:buFont typeface="Arial" panose="020B0604020202020204" pitchFamily="34" charset="0"/>
              <a:buChar char="•"/>
            </a:pPr>
            <a:r>
              <a:rPr lang="ru-RU" sz="1600" dirty="0"/>
              <a:t>Соблюдать требование конфиденциальности персональных данных учащегося</a:t>
            </a:r>
          </a:p>
          <a:p>
            <a:pPr marL="171450" indent="-171450" algn="just">
              <a:buFont typeface="Arial" panose="020B0604020202020204" pitchFamily="34" charset="0"/>
              <a:buChar char="•"/>
            </a:pPr>
            <a:r>
              <a:rPr lang="ru-RU" sz="1600" dirty="0"/>
              <a:t>Предоставить по требованию одного из родителей (законного представителя) учащегося полную информацию о его персональных данных и обработке этих данных в образовательной организации</a:t>
            </a:r>
            <a:endParaRPr lang="ru-RU" sz="1800" i="1" u="sng" dirty="0"/>
          </a:p>
          <a:p>
            <a:pPr algn="just"/>
            <a:endParaRPr lang="ru-RU" sz="1050" i="1" dirty="0"/>
          </a:p>
        </p:txBody>
      </p:sp>
    </p:spTree>
    <p:extLst>
      <p:ext uri="{BB962C8B-B14F-4D97-AF65-F5344CB8AC3E}">
        <p14:creationId xmlns:p14="http://schemas.microsoft.com/office/powerpoint/2010/main" val="232390091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100DA9FC-66BE-37CD-1DD9-87C5FD6209CB}"/>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2241376" y="1143227"/>
            <a:ext cx="6858000" cy="4571543"/>
          </a:xfrm>
          <a:prstGeom prst="rect">
            <a:avLst/>
          </a:prstGeom>
        </p:spPr>
      </p:pic>
      <p:sp>
        <p:nvSpPr>
          <p:cNvPr id="5" name="Прямоугольник 4">
            <a:extLst>
              <a:ext uri="{FF2B5EF4-FFF2-40B4-BE49-F238E27FC236}">
                <a16:creationId xmlns:a16="http://schemas.microsoft.com/office/drawing/2014/main" xmlns="" id="{CC8FE27B-572D-F819-4D91-E694C4959EA5}"/>
              </a:ext>
            </a:extLst>
          </p:cNvPr>
          <p:cNvSpPr/>
          <p:nvPr/>
        </p:nvSpPr>
        <p:spPr>
          <a:xfrm>
            <a:off x="-108520" y="-2"/>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187624" y="288647"/>
            <a:ext cx="7772400" cy="648071"/>
          </a:xfrm>
        </p:spPr>
        <p:txBody>
          <a:bodyPr/>
          <a:lstStyle/>
          <a:p>
            <a:pPr algn="ctr"/>
            <a:r>
              <a:rPr lang="ru-RU" sz="2000" dirty="0"/>
              <a:t>Работа с персональными данными</a:t>
            </a:r>
          </a:p>
        </p:txBody>
      </p:sp>
      <p:sp>
        <p:nvSpPr>
          <p:cNvPr id="3" name="Текст 2"/>
          <p:cNvSpPr>
            <a:spLocks noGrp="1"/>
          </p:cNvSpPr>
          <p:nvPr>
            <p:ph type="body" idx="1"/>
          </p:nvPr>
        </p:nvSpPr>
        <p:spPr>
          <a:xfrm>
            <a:off x="1115616" y="906210"/>
            <a:ext cx="7844408" cy="5475118"/>
          </a:xfrm>
        </p:spPr>
        <p:txBody>
          <a:bodyPr anchor="t" anchorCtr="0"/>
          <a:lstStyle/>
          <a:p>
            <a:pPr algn="ctr"/>
            <a:r>
              <a:rPr lang="ru-RU" b="1" dirty="0"/>
              <a:t>Обработка персональных данных допускается в следующих случаях:</a:t>
            </a:r>
          </a:p>
          <a:p>
            <a:pPr marL="171450" indent="-171450" algn="just">
              <a:buFont typeface="Arial" panose="020B0604020202020204" pitchFamily="34" charset="0"/>
              <a:buChar char="•"/>
            </a:pPr>
            <a:r>
              <a:rPr lang="ru-RU" sz="1600" dirty="0"/>
              <a:t>обработка персональных данных осуществляется с согласия субъекта персональных данных на обработку его персональных данных</a:t>
            </a:r>
          </a:p>
          <a:p>
            <a:pPr marL="171450" indent="-171450" algn="just">
              <a:buFont typeface="Arial" panose="020B0604020202020204" pitchFamily="34" charset="0"/>
              <a:buChar char="•"/>
            </a:pPr>
            <a:endParaRPr lang="ru-RU" sz="1600" dirty="0"/>
          </a:p>
          <a:p>
            <a:pPr marL="171450" indent="-171450" algn="just">
              <a:buFont typeface="Arial" panose="020B0604020202020204" pitchFamily="34" charset="0"/>
              <a:buChar char="•"/>
            </a:pPr>
            <a:r>
              <a:rPr lang="ru-RU" sz="1600" dirty="0"/>
              <a:t>обработка персональных данных необходима для достижения целей, предусмотренных международным договором Российской Федерации или законом, для осуществления и выполнения возложенных законодательством Российской Федерации на оператора функций, полномочий и обязанностей</a:t>
            </a:r>
          </a:p>
          <a:p>
            <a:pPr marL="171450" indent="-171450" algn="just">
              <a:buFont typeface="Arial" panose="020B0604020202020204" pitchFamily="34" charset="0"/>
              <a:buChar char="•"/>
            </a:pPr>
            <a:endParaRPr lang="ru-RU" sz="1600" dirty="0"/>
          </a:p>
          <a:p>
            <a:pPr marL="171450" indent="-171450" algn="just">
              <a:buFont typeface="Arial" panose="020B0604020202020204" pitchFamily="34" charset="0"/>
              <a:buChar char="•"/>
            </a:pPr>
            <a:r>
              <a:rPr lang="ru-RU" sz="1600" dirty="0"/>
              <a:t>обработка персональных данных необходима для исполнения полномочий федеральных органов исполнительной власти, органов государственных внебюджетных фондов, исполнительных органов государственной власти субъектов Российской Федерации, органов местного самоуправления и функций организаций, участвующих в предоставлении соответственно государственных и муниципальных услуг</a:t>
            </a:r>
          </a:p>
          <a:p>
            <a:pPr marL="171450" indent="-171450" algn="just">
              <a:buFont typeface="Arial" panose="020B0604020202020204" pitchFamily="34" charset="0"/>
              <a:buChar char="•"/>
            </a:pPr>
            <a:endParaRPr lang="ru-RU" sz="1600" dirty="0"/>
          </a:p>
          <a:p>
            <a:pPr marL="171450" indent="-171450" algn="just">
              <a:buFont typeface="Arial" panose="020B0604020202020204" pitchFamily="34" charset="0"/>
              <a:buChar char="•"/>
            </a:pPr>
            <a:r>
              <a:rPr lang="ru-RU" sz="1600" dirty="0"/>
              <a:t>обработка персональных данных необходима для исполнения договора, стороной которого либо выгодоприобретателем или поручителем по которому является субъект персональных данных</a:t>
            </a:r>
          </a:p>
          <a:p>
            <a:pPr marL="171450" indent="-171450" algn="just">
              <a:buFont typeface="Arial" panose="020B0604020202020204" pitchFamily="34" charset="0"/>
              <a:buChar char="•"/>
            </a:pPr>
            <a:endParaRPr lang="ru-RU" sz="1600" dirty="0"/>
          </a:p>
          <a:p>
            <a:pPr algn="just"/>
            <a:endParaRPr lang="ru-RU" sz="1050" i="1" dirty="0"/>
          </a:p>
        </p:txBody>
      </p:sp>
    </p:spTree>
    <p:extLst>
      <p:ext uri="{BB962C8B-B14F-4D97-AF65-F5344CB8AC3E}">
        <p14:creationId xmlns:p14="http://schemas.microsoft.com/office/powerpoint/2010/main" val="326594479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100DA9FC-66BE-37CD-1DD9-87C5FD6209CB}"/>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CC8FE27B-572D-F819-4D91-E694C4959EA5}"/>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187624" y="288647"/>
            <a:ext cx="7772400" cy="648071"/>
          </a:xfrm>
        </p:spPr>
        <p:txBody>
          <a:bodyPr/>
          <a:lstStyle/>
          <a:p>
            <a:pPr algn="ctr"/>
            <a:r>
              <a:rPr lang="ru-RU" sz="2000" dirty="0"/>
              <a:t>Работа с персональными данными</a:t>
            </a:r>
          </a:p>
        </p:txBody>
      </p:sp>
      <p:sp>
        <p:nvSpPr>
          <p:cNvPr id="3" name="Текст 2"/>
          <p:cNvSpPr>
            <a:spLocks noGrp="1"/>
          </p:cNvSpPr>
          <p:nvPr>
            <p:ph type="body" idx="1"/>
          </p:nvPr>
        </p:nvSpPr>
        <p:spPr>
          <a:xfrm>
            <a:off x="1187624" y="906210"/>
            <a:ext cx="7772400" cy="5259093"/>
          </a:xfrm>
        </p:spPr>
        <p:txBody>
          <a:bodyPr anchor="t" anchorCtr="0"/>
          <a:lstStyle/>
          <a:p>
            <a:pPr algn="just"/>
            <a:r>
              <a:rPr lang="ru-RU" b="1" dirty="0"/>
              <a:t>С 1 марта 2023 года установлены требования к подтверждению уничтожения персональных данных</a:t>
            </a:r>
          </a:p>
          <a:p>
            <a:pPr algn="just"/>
            <a:endParaRPr lang="ru-RU" b="1" dirty="0"/>
          </a:p>
          <a:p>
            <a:pPr algn="just"/>
            <a:r>
              <a:rPr lang="ru-RU" dirty="0"/>
              <a:t>Приказ </a:t>
            </a:r>
            <a:r>
              <a:rPr lang="ru-RU" dirty="0" err="1"/>
              <a:t>Роскомнадзора</a:t>
            </a:r>
            <a:r>
              <a:rPr lang="ru-RU" dirty="0"/>
              <a:t> от 28.10.2022 № 179</a:t>
            </a:r>
          </a:p>
          <a:p>
            <a:pPr algn="just"/>
            <a:endParaRPr lang="ru-RU" b="1" dirty="0"/>
          </a:p>
          <a:p>
            <a:pPr algn="just"/>
            <a:r>
              <a:rPr lang="ru-RU" b="1" dirty="0"/>
              <a:t>Подтвердить уничтожение персональных данных нужно:</a:t>
            </a:r>
          </a:p>
          <a:p>
            <a:pPr algn="just"/>
            <a:r>
              <a:rPr lang="ru-RU" dirty="0"/>
              <a:t>- актом, если данные обрабатываются без использования средств автоматизации;</a:t>
            </a:r>
          </a:p>
          <a:p>
            <a:pPr algn="just"/>
            <a:r>
              <a:rPr lang="ru-RU" dirty="0"/>
              <a:t>- акт и выгрузка из журнала регистрации событий в информационной системе персональных данных, если используются средства автоматизации.</a:t>
            </a:r>
          </a:p>
          <a:p>
            <a:pPr algn="just"/>
            <a:r>
              <a:rPr lang="ru-RU" dirty="0"/>
              <a:t>Должны быть приведены обязательные реквизиты каждого документа.</a:t>
            </a:r>
            <a:r>
              <a:rPr lang="ru-RU" b="1" dirty="0"/>
              <a:t> </a:t>
            </a:r>
          </a:p>
          <a:p>
            <a:pPr algn="just"/>
            <a:r>
              <a:rPr lang="ru-RU" dirty="0"/>
              <a:t>Документы нужно </a:t>
            </a:r>
            <a:r>
              <a:rPr lang="ru-RU" b="1" u="sng" dirty="0"/>
              <a:t>хранить 3 года </a:t>
            </a:r>
            <a:r>
              <a:rPr lang="ru-RU" dirty="0"/>
              <a:t>с момента уничтожения персональных данных</a:t>
            </a:r>
          </a:p>
          <a:p>
            <a:pPr algn="just"/>
            <a:endParaRPr lang="ru-RU" sz="1200" i="1" dirty="0"/>
          </a:p>
          <a:p>
            <a:pPr algn="just"/>
            <a:endParaRPr lang="ru-RU" sz="1200" i="1" dirty="0"/>
          </a:p>
          <a:p>
            <a:pPr algn="just"/>
            <a:endParaRPr lang="ru-RU" sz="1050" i="1" dirty="0"/>
          </a:p>
        </p:txBody>
      </p:sp>
    </p:spTree>
    <p:extLst>
      <p:ext uri="{BB962C8B-B14F-4D97-AF65-F5344CB8AC3E}">
        <p14:creationId xmlns:p14="http://schemas.microsoft.com/office/powerpoint/2010/main" val="310838247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8BA0377B-CCD2-B81F-FEDD-685AF712245D}"/>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8114CE63-15EF-7836-3E28-1E9364D2869C}"/>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238325" y="116632"/>
            <a:ext cx="7772400" cy="1080120"/>
          </a:xfrm>
        </p:spPr>
        <p:txBody>
          <a:bodyPr/>
          <a:lstStyle/>
          <a:p>
            <a:pPr algn="ctr"/>
            <a:r>
              <a:rPr lang="ru-RU" sz="2800" dirty="0"/>
              <a:t>гражданско-правовой договор </a:t>
            </a:r>
            <a:br>
              <a:rPr lang="ru-RU" sz="2800" dirty="0"/>
            </a:br>
            <a:r>
              <a:rPr lang="ru-RU" sz="2800" dirty="0"/>
              <a:t>с физическим лицом</a:t>
            </a:r>
            <a:endParaRPr lang="ru-RU" sz="900" dirty="0"/>
          </a:p>
        </p:txBody>
      </p:sp>
      <p:sp>
        <p:nvSpPr>
          <p:cNvPr id="3" name="Текст 2"/>
          <p:cNvSpPr>
            <a:spLocks noGrp="1"/>
          </p:cNvSpPr>
          <p:nvPr>
            <p:ph type="body" idx="1"/>
          </p:nvPr>
        </p:nvSpPr>
        <p:spPr>
          <a:xfrm>
            <a:off x="1218531" y="1606527"/>
            <a:ext cx="7772400" cy="4991544"/>
          </a:xfrm>
        </p:spPr>
        <p:txBody>
          <a:bodyPr/>
          <a:lstStyle/>
          <a:p>
            <a:pPr algn="just"/>
            <a:r>
              <a:rPr lang="ru-RU" sz="1600" dirty="0"/>
              <a:t>Заключить с физическим лицом гражданско-правовой договор (ГПД) вместо трудового учреждению более </a:t>
            </a:r>
            <a:r>
              <a:rPr lang="ru-RU" sz="1600" b="1" dirty="0"/>
              <a:t>выгодно</a:t>
            </a:r>
            <a:r>
              <a:rPr lang="ru-RU" sz="1600" dirty="0"/>
              <a:t>, потому что:</a:t>
            </a:r>
          </a:p>
          <a:p>
            <a:pPr algn="just"/>
            <a:endParaRPr lang="ru-RU" sz="1400" dirty="0"/>
          </a:p>
          <a:p>
            <a:pPr algn="just"/>
            <a:r>
              <a:rPr lang="ru-RU" sz="1600" dirty="0"/>
              <a:t>• вознаграждение по ГПД </a:t>
            </a:r>
            <a:r>
              <a:rPr lang="ru-RU" sz="1600" b="1" dirty="0"/>
              <a:t>не облагается взносами на страхование </a:t>
            </a:r>
            <a:r>
              <a:rPr lang="ru-RU" sz="1600" dirty="0"/>
              <a:t>на случай временной нетрудоспособности и в связи с материнством (</a:t>
            </a:r>
            <a:r>
              <a:rPr lang="ru-RU" sz="1600" dirty="0" err="1"/>
              <a:t>пп</a:t>
            </a:r>
            <a:r>
              <a:rPr lang="ru-RU" sz="1600" dirty="0"/>
              <a:t>. 2 п. 3 ст. 422 НК РФ);</a:t>
            </a:r>
          </a:p>
          <a:p>
            <a:pPr algn="just"/>
            <a:endParaRPr lang="ru-RU" sz="1400" dirty="0"/>
          </a:p>
          <a:p>
            <a:pPr algn="just"/>
            <a:r>
              <a:rPr lang="ru-RU" sz="1600" dirty="0"/>
              <a:t>• вознаграждение по ГПД </a:t>
            </a:r>
            <a:r>
              <a:rPr lang="ru-RU" sz="1600" b="1" dirty="0"/>
              <a:t>облагается взносами на страхование от несчастных случаев, только если это прямо предусмотрено ГПД </a:t>
            </a:r>
            <a:r>
              <a:rPr lang="ru-RU" sz="1600" dirty="0"/>
              <a:t>(п. 1 ст. 5 Закона N 125-ФЗ);</a:t>
            </a:r>
          </a:p>
          <a:p>
            <a:pPr algn="just"/>
            <a:endParaRPr lang="ru-RU" sz="1400" dirty="0"/>
          </a:p>
          <a:p>
            <a:pPr algn="just"/>
            <a:r>
              <a:rPr lang="ru-RU" sz="1600" dirty="0"/>
              <a:t>• </a:t>
            </a:r>
            <a:r>
              <a:rPr lang="ru-RU" sz="1600" b="1" dirty="0"/>
              <a:t>вознаграждение</a:t>
            </a:r>
            <a:r>
              <a:rPr lang="ru-RU" sz="1600" dirty="0"/>
              <a:t> по ГПД можно выплатить подрядчику (исполнителю) </a:t>
            </a:r>
            <a:r>
              <a:rPr lang="ru-RU" sz="1600" b="1" dirty="0"/>
              <a:t>один раз </a:t>
            </a:r>
            <a:r>
              <a:rPr lang="ru-RU" sz="1600" dirty="0"/>
              <a:t>и только после того, как работы будут выполнены (услуги оказаны). Зарплату же надо выплачивать каждые полмесяца независимо от результатов труда работника (ст. 136 ТК РФ);</a:t>
            </a:r>
          </a:p>
          <a:p>
            <a:pPr algn="just"/>
            <a:endParaRPr lang="ru-RU" sz="1400" dirty="0"/>
          </a:p>
          <a:p>
            <a:pPr algn="just"/>
            <a:r>
              <a:rPr lang="ru-RU" sz="1600" dirty="0"/>
              <a:t>• на подрядчиков (исполнителей) по ГПД </a:t>
            </a:r>
            <a:r>
              <a:rPr lang="ru-RU" sz="1600" b="1" dirty="0"/>
              <a:t>не распространяются гарантии, установленные ТК РФ</a:t>
            </a:r>
            <a:r>
              <a:rPr lang="ru-RU" sz="1600" dirty="0"/>
              <a:t>. В частности, им не надо предоставлять отпуска (основные, учебные и т.д.), оплачивать больничные, платить пособия по беременности и родам, по уходу за ребенком и т.п. и доплачивать за работу в выходной или праздничный день, а также за сверхурочную работу.</a:t>
            </a:r>
            <a:endParaRPr lang="ru-RU" sz="1800" dirty="0"/>
          </a:p>
        </p:txBody>
      </p:sp>
    </p:spTree>
    <p:extLst>
      <p:ext uri="{BB962C8B-B14F-4D97-AF65-F5344CB8AC3E}">
        <p14:creationId xmlns:p14="http://schemas.microsoft.com/office/powerpoint/2010/main" val="135638175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514C282F-A585-BA37-4B31-ED57AB1A4014}"/>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B2C2D172-15B3-FFE8-B5BD-51AFA0344D9D}"/>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259632" y="476672"/>
            <a:ext cx="7772400" cy="1080120"/>
          </a:xfrm>
        </p:spPr>
        <p:txBody>
          <a:bodyPr/>
          <a:lstStyle/>
          <a:p>
            <a:pPr algn="ctr"/>
            <a:r>
              <a:rPr lang="ru-RU" sz="2800" dirty="0"/>
              <a:t>гражданско-правовой договор </a:t>
            </a:r>
            <a:br>
              <a:rPr lang="ru-RU" sz="2800" dirty="0"/>
            </a:br>
            <a:r>
              <a:rPr lang="ru-RU" sz="2800" dirty="0"/>
              <a:t>с физическим лицом</a:t>
            </a:r>
            <a:endParaRPr lang="ru-RU" sz="900" dirty="0"/>
          </a:p>
        </p:txBody>
      </p:sp>
      <p:sp>
        <p:nvSpPr>
          <p:cNvPr id="3" name="Текст 2"/>
          <p:cNvSpPr>
            <a:spLocks noGrp="1"/>
          </p:cNvSpPr>
          <p:nvPr>
            <p:ph type="body" idx="1"/>
          </p:nvPr>
        </p:nvSpPr>
        <p:spPr>
          <a:xfrm>
            <a:off x="1259632" y="1628800"/>
            <a:ext cx="7772400" cy="4896543"/>
          </a:xfrm>
        </p:spPr>
        <p:txBody>
          <a:bodyPr/>
          <a:lstStyle/>
          <a:p>
            <a:pPr algn="just"/>
            <a:r>
              <a:rPr lang="ru-RU" sz="1800" dirty="0"/>
              <a:t>Договор гражданско-правового характера направлен на оказание каких-либо услуг в определенной сфере деятельности и его применение возможно в том случае, когда договор подряда либо возмездного оказания услуг </a:t>
            </a:r>
            <a:r>
              <a:rPr lang="ru-RU" sz="1800" b="1" dirty="0"/>
              <a:t>заключается для выполнения определенного вида работы, результат которой подрядчик или исполнитель обязан сдать, а заказчик принять и оплатить</a:t>
            </a:r>
            <a:r>
              <a:rPr lang="ru-RU" sz="1800" dirty="0"/>
              <a:t>. Следовательно, целью договора подряда либо возмездного оказания услуг является не выполнение работы как таковой, а получение результата, который может быть передан заказчику.</a:t>
            </a:r>
          </a:p>
          <a:p>
            <a:pPr algn="just"/>
            <a:endParaRPr lang="ru-RU" sz="1600" dirty="0"/>
          </a:p>
          <a:p>
            <a:pPr algn="just"/>
            <a:r>
              <a:rPr lang="ru-RU" sz="1800" dirty="0"/>
              <a:t>Таким образом, </a:t>
            </a:r>
            <a:r>
              <a:rPr lang="ru-RU" sz="1800" b="1" dirty="0"/>
              <a:t>деятельность педагогического работника </a:t>
            </a:r>
            <a:r>
              <a:rPr lang="ru-RU" sz="1800" dirty="0"/>
              <a:t>предполагает </a:t>
            </a:r>
            <a:r>
              <a:rPr lang="ru-RU" sz="1800" b="1" dirty="0"/>
              <a:t>выполнение определенных трудовых обязанностей </a:t>
            </a:r>
            <a:r>
              <a:rPr lang="ru-RU" sz="1800" dirty="0"/>
              <a:t>в определенной должности (соблюдение расписания занятий, правил внутреннего трудового распорядка и так далее) и </a:t>
            </a:r>
            <a:r>
              <a:rPr lang="ru-RU" sz="1800" b="1" dirty="0"/>
              <a:t>не может быть оформлена по гражданско-правовому договору.</a:t>
            </a:r>
          </a:p>
          <a:p>
            <a:pPr algn="just"/>
            <a:r>
              <a:rPr lang="ru-RU" sz="1600" i="1" dirty="0"/>
              <a:t>(Письмо </a:t>
            </a:r>
            <a:r>
              <a:rPr lang="ru-RU" sz="1600" i="1" dirty="0" err="1"/>
              <a:t>Минпросвещения</a:t>
            </a:r>
            <a:r>
              <a:rPr lang="ru-RU" sz="1600" i="1" dirty="0"/>
              <a:t> России от 16.07.2019 N Пз-741/06 "О направлении разъяснений«)</a:t>
            </a:r>
          </a:p>
        </p:txBody>
      </p:sp>
    </p:spTree>
    <p:extLst>
      <p:ext uri="{BB962C8B-B14F-4D97-AF65-F5344CB8AC3E}">
        <p14:creationId xmlns:p14="http://schemas.microsoft.com/office/powerpoint/2010/main" val="244427809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DF0553A4-F2E4-1A71-6FF6-4EE916FF95BA}"/>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56529805-9283-D7C3-73E6-0BA1AF2C599F}"/>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187624" y="692696"/>
            <a:ext cx="7772400" cy="1080120"/>
          </a:xfrm>
        </p:spPr>
        <p:txBody>
          <a:bodyPr/>
          <a:lstStyle/>
          <a:p>
            <a:pPr algn="ctr"/>
            <a:r>
              <a:rPr lang="ru-RU" sz="2800" dirty="0"/>
              <a:t>Нельзя заключать гражданско-правовой договор</a:t>
            </a:r>
            <a:endParaRPr lang="ru-RU" sz="900" dirty="0"/>
          </a:p>
        </p:txBody>
      </p:sp>
      <p:sp>
        <p:nvSpPr>
          <p:cNvPr id="3" name="Текст 2"/>
          <p:cNvSpPr>
            <a:spLocks noGrp="1"/>
          </p:cNvSpPr>
          <p:nvPr>
            <p:ph type="body" idx="1"/>
          </p:nvPr>
        </p:nvSpPr>
        <p:spPr>
          <a:xfrm>
            <a:off x="1187624" y="2139385"/>
            <a:ext cx="7772400" cy="4112461"/>
          </a:xfrm>
        </p:spPr>
        <p:txBody>
          <a:bodyPr anchor="t" anchorCtr="0"/>
          <a:lstStyle/>
          <a:p>
            <a:pPr algn="just"/>
            <a:r>
              <a:rPr lang="ru-RU" sz="1600" dirty="0"/>
              <a:t>Вы </a:t>
            </a:r>
            <a:r>
              <a:rPr lang="ru-RU" sz="1600" b="1" dirty="0"/>
              <a:t>обязаны заключить трудовой договор</a:t>
            </a:r>
            <a:r>
              <a:rPr lang="ru-RU" sz="1600" dirty="0"/>
              <a:t>, если выполняется хотя бы одно из следующих условий (ст. 15 ТК РФ):</a:t>
            </a:r>
          </a:p>
          <a:p>
            <a:pPr algn="just"/>
            <a:endParaRPr lang="ru-RU" sz="1600" dirty="0"/>
          </a:p>
          <a:p>
            <a:pPr marL="285750" indent="-285750" algn="just">
              <a:buFont typeface="Arial" panose="020B0604020202020204" pitchFamily="34" charset="0"/>
              <a:buChar char="•"/>
            </a:pPr>
            <a:r>
              <a:rPr lang="ru-RU" sz="1600" dirty="0"/>
              <a:t>работник принимается на работу </a:t>
            </a:r>
            <a:r>
              <a:rPr lang="ru-RU" sz="1600" b="1" dirty="0"/>
              <a:t>по определенной должности или профессии (специальности)</a:t>
            </a:r>
            <a:r>
              <a:rPr lang="ru-RU" sz="1600" dirty="0"/>
              <a:t>, предусмотренной штатным расписанием вашего учреждения;</a:t>
            </a:r>
          </a:p>
          <a:p>
            <a:pPr marL="285750" indent="-285750" algn="just">
              <a:buFont typeface="Arial" panose="020B0604020202020204" pitchFamily="34" charset="0"/>
              <a:buChar char="•"/>
            </a:pPr>
            <a:endParaRPr lang="ru-RU" sz="1600" dirty="0"/>
          </a:p>
          <a:p>
            <a:pPr marL="285750" indent="-285750" algn="just">
              <a:buFont typeface="Arial" panose="020B0604020202020204" pitchFamily="34" charset="0"/>
              <a:buChar char="•"/>
            </a:pPr>
            <a:r>
              <a:rPr lang="ru-RU" sz="1600" dirty="0"/>
              <a:t>работник </a:t>
            </a:r>
            <a:r>
              <a:rPr lang="ru-RU" sz="1600" b="1" dirty="0"/>
              <a:t>должен подчиняться правилам внутреннего трудового распорядка </a:t>
            </a:r>
            <a:r>
              <a:rPr lang="ru-RU" sz="1600" dirty="0"/>
              <a:t>(ПВТР) учреждения. Например, работники учреждения, которые должны присутствовать на рабочем месте с 9.00 до 18.00;</a:t>
            </a:r>
          </a:p>
          <a:p>
            <a:pPr marL="285750" indent="-285750" algn="just">
              <a:buFont typeface="Arial" panose="020B0604020202020204" pitchFamily="34" charset="0"/>
              <a:buChar char="•"/>
            </a:pPr>
            <a:endParaRPr lang="ru-RU" sz="1600" dirty="0"/>
          </a:p>
          <a:p>
            <a:pPr marL="285750" indent="-285750" algn="just">
              <a:buFont typeface="Arial" panose="020B0604020202020204" pitchFamily="34" charset="0"/>
              <a:buChar char="•"/>
            </a:pPr>
            <a:r>
              <a:rPr lang="ru-RU" sz="1600" dirty="0"/>
              <a:t>работник </a:t>
            </a:r>
            <a:r>
              <a:rPr lang="ru-RU" sz="1600" b="1" dirty="0"/>
              <a:t>будет трудиться на рабочем месте</a:t>
            </a:r>
            <a:r>
              <a:rPr lang="ru-RU" sz="1600" dirty="0"/>
              <a:t>, созданном вашим учреждением (ст. 209 ТК РФ).</a:t>
            </a:r>
          </a:p>
        </p:txBody>
      </p:sp>
    </p:spTree>
    <p:extLst>
      <p:ext uri="{BB962C8B-B14F-4D97-AF65-F5344CB8AC3E}">
        <p14:creationId xmlns:p14="http://schemas.microsoft.com/office/powerpoint/2010/main" val="34243017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D0FC4276-60FB-3581-6C9F-AF6A059C2EB8}"/>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54996949-002A-0DC8-BC76-A344D04A18FF}"/>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187624" y="548680"/>
            <a:ext cx="7772400" cy="1362075"/>
          </a:xfrm>
        </p:spPr>
        <p:txBody>
          <a:bodyPr/>
          <a:lstStyle/>
          <a:p>
            <a:pPr algn="ctr"/>
            <a:r>
              <a:rPr lang="ru-RU" sz="2800" b="0" dirty="0"/>
              <a:t/>
            </a:r>
            <a:br>
              <a:rPr lang="ru-RU" sz="2800" b="0" dirty="0"/>
            </a:br>
            <a:r>
              <a:rPr lang="ru-RU" sz="2800" dirty="0"/>
              <a:t>Платные образовательные услуги</a:t>
            </a:r>
            <a:endParaRPr lang="ru-RU" sz="900" dirty="0"/>
          </a:p>
        </p:txBody>
      </p:sp>
      <p:sp>
        <p:nvSpPr>
          <p:cNvPr id="3" name="Текст 2"/>
          <p:cNvSpPr>
            <a:spLocks noGrp="1"/>
          </p:cNvSpPr>
          <p:nvPr>
            <p:ph type="body" idx="1"/>
          </p:nvPr>
        </p:nvSpPr>
        <p:spPr>
          <a:xfrm>
            <a:off x="1187624" y="2022079"/>
            <a:ext cx="7772400" cy="3896437"/>
          </a:xfrm>
        </p:spPr>
        <p:txBody>
          <a:bodyPr/>
          <a:lstStyle/>
          <a:p>
            <a:pPr marL="285750" indent="-285750" algn="just">
              <a:buFont typeface="Arial" panose="020B0604020202020204" pitchFamily="34" charset="0"/>
              <a:buChar char="•"/>
            </a:pPr>
            <a:r>
              <a:rPr lang="ru-RU" sz="1600" dirty="0"/>
              <a:t>Федеральный закон от 29.12.2012 N 273-ФЗ (ред. от 31.07.2020) «</a:t>
            </a:r>
            <a:r>
              <a:rPr lang="ru-RU" sz="1600" b="1" dirty="0"/>
              <a:t>Об образовании в Российской Федерации</a:t>
            </a:r>
            <a:r>
              <a:rPr lang="ru-RU" sz="1600" dirty="0"/>
              <a:t>»</a:t>
            </a:r>
          </a:p>
          <a:p>
            <a:pPr marL="285750" indent="-285750" algn="just">
              <a:buFont typeface="Arial" panose="020B0604020202020204" pitchFamily="34" charset="0"/>
              <a:buChar char="•"/>
            </a:pPr>
            <a:r>
              <a:rPr lang="ru-RU" sz="1600" dirty="0"/>
              <a:t>Постановление Правительства РФ от 15.09.2020 N 1441 «</a:t>
            </a:r>
            <a:r>
              <a:rPr lang="ru-RU" sz="1600" b="1" dirty="0"/>
              <a:t>Об утверждении Правил оказания платных образовательных услуг</a:t>
            </a:r>
            <a:r>
              <a:rPr lang="ru-RU" sz="1600" dirty="0"/>
              <a:t>»</a:t>
            </a:r>
          </a:p>
          <a:p>
            <a:pPr marL="285750" indent="-285750" algn="just">
              <a:buFont typeface="Arial" panose="020B0604020202020204" pitchFamily="34" charset="0"/>
              <a:buChar char="•"/>
            </a:pPr>
            <a:r>
              <a:rPr lang="ru-RU" sz="1600" dirty="0"/>
              <a:t>Закон РФ от 07.02.1992 N 2300-1 (ред. от 31.07.2020) </a:t>
            </a:r>
            <a:r>
              <a:rPr lang="ru-RU" sz="1600" b="1" dirty="0"/>
              <a:t>«О защите прав потребителей»</a:t>
            </a:r>
          </a:p>
          <a:p>
            <a:pPr marL="285750" indent="-285750" algn="just">
              <a:buFont typeface="Arial" panose="020B0604020202020204" pitchFamily="34" charset="0"/>
              <a:buChar char="•"/>
            </a:pPr>
            <a:r>
              <a:rPr lang="ru-RU" sz="1600" b="1" dirty="0"/>
              <a:t>Приказ </a:t>
            </a:r>
            <a:r>
              <a:rPr lang="ru-RU" sz="1600" dirty="0"/>
              <a:t>от 25.10.2013 №1185 </a:t>
            </a:r>
            <a:r>
              <a:rPr lang="ru-RU" sz="1600" b="1" dirty="0"/>
              <a:t>«Об утверждении примерной формы договора об образовании на обучение по дополнительным образовательным программам»</a:t>
            </a:r>
          </a:p>
          <a:p>
            <a:pPr marL="285750" indent="-285750" algn="just">
              <a:buFont typeface="Arial" panose="020B0604020202020204" pitchFamily="34" charset="0"/>
              <a:buChar char="•"/>
            </a:pPr>
            <a:r>
              <a:rPr lang="ru-RU" sz="1600" b="1" dirty="0"/>
              <a:t>Локальные нормативные акты</a:t>
            </a:r>
          </a:p>
          <a:p>
            <a:pPr marL="285750" indent="-285750" algn="just">
              <a:buFont typeface="Arial" panose="020B0604020202020204" pitchFamily="34" charset="0"/>
              <a:buChar char="•"/>
            </a:pPr>
            <a:endParaRPr lang="ru-RU" sz="1600" b="1" dirty="0"/>
          </a:p>
          <a:p>
            <a:pPr algn="just"/>
            <a:r>
              <a:rPr lang="ru-RU" sz="1600" b="1" u="sng" dirty="0"/>
              <a:t>Нарушения</a:t>
            </a:r>
          </a:p>
          <a:p>
            <a:pPr marL="285750" indent="-285750" algn="just">
              <a:buFont typeface="Arial" panose="020B0604020202020204" pitchFamily="34" charset="0"/>
              <a:buChar char="•"/>
            </a:pPr>
            <a:r>
              <a:rPr lang="ru-RU" sz="1600" i="1" dirty="0"/>
              <a:t>Статья 19.30 КоАП. Нарушение требований к ведению образовательной деятельности и организации образовательного процесса</a:t>
            </a:r>
          </a:p>
        </p:txBody>
      </p:sp>
    </p:spTree>
    <p:extLst>
      <p:ext uri="{BB962C8B-B14F-4D97-AF65-F5344CB8AC3E}">
        <p14:creationId xmlns:p14="http://schemas.microsoft.com/office/powerpoint/2010/main" val="3499844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FDC1EB66-F5BA-CA8F-63A9-12EDE9B66C9F}"/>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825D9CA5-3ECB-B518-2023-C0B2A53882E5}"/>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685800" y="332656"/>
            <a:ext cx="7772400" cy="936104"/>
          </a:xfrm>
        </p:spPr>
        <p:txBody>
          <a:bodyPr/>
          <a:lstStyle/>
          <a:p>
            <a:pPr algn="ctr"/>
            <a:r>
              <a:rPr lang="ru-RU" sz="1800" dirty="0"/>
              <a:t>ПРОГРАММА РАЗВИТИЯ – СТРАТЕГИЧЕСКИЙ ДОКУМЕНТ</a:t>
            </a:r>
            <a:br>
              <a:rPr lang="ru-RU" sz="1800" dirty="0"/>
            </a:br>
            <a:r>
              <a:rPr lang="ru-RU" sz="1800" dirty="0"/>
              <a:t>УПРАВЛЕНИЯ ОБРАЗОВАТЕЛЬНОЙ ОРГАНИЗАЦИЕЙ</a:t>
            </a:r>
            <a:br>
              <a:rPr lang="ru-RU" sz="1800" dirty="0"/>
            </a:br>
            <a:endParaRPr lang="ru-RU" sz="1800" b="0" dirty="0"/>
          </a:p>
        </p:txBody>
      </p:sp>
      <p:sp>
        <p:nvSpPr>
          <p:cNvPr id="3" name="Текст 2"/>
          <p:cNvSpPr>
            <a:spLocks noGrp="1"/>
          </p:cNvSpPr>
          <p:nvPr>
            <p:ph type="body" idx="1"/>
          </p:nvPr>
        </p:nvSpPr>
        <p:spPr>
          <a:xfrm>
            <a:off x="1187624" y="1268760"/>
            <a:ext cx="7772400" cy="2232248"/>
          </a:xfrm>
        </p:spPr>
        <p:txBody>
          <a:bodyPr/>
          <a:lstStyle/>
          <a:p>
            <a:r>
              <a:rPr lang="ru-RU" sz="1800" b="1" i="1" dirty="0"/>
              <a:t>Особенности Программы развития:</a:t>
            </a:r>
          </a:p>
          <a:p>
            <a:pPr marL="342900" indent="-342900">
              <a:buFont typeface="Arial" panose="020B0604020202020204" pitchFamily="34" charset="0"/>
              <a:buChar char="•"/>
            </a:pPr>
            <a:r>
              <a:rPr lang="ru-RU" sz="1800" dirty="0"/>
              <a:t>стратегический характер, направленность на решение важных задач, определяющих направления развития ОО в условиях развития современного образования</a:t>
            </a:r>
          </a:p>
          <a:p>
            <a:pPr marL="342900" indent="-342900">
              <a:buFont typeface="Arial" panose="020B0604020202020204" pitchFamily="34" charset="0"/>
              <a:buChar char="•"/>
            </a:pPr>
            <a:r>
              <a:rPr lang="ru-RU" sz="1800" dirty="0" err="1"/>
              <a:t>прогностичность</a:t>
            </a:r>
            <a:r>
              <a:rPr lang="ru-RU" sz="1800" dirty="0"/>
              <a:t>, направленность на будущее, на реализацию перспективных, ожидаемых, прогнозируемых </a:t>
            </a:r>
            <a:r>
              <a:rPr lang="ru-RU" dirty="0"/>
              <a:t>образовательных потребностей</a:t>
            </a:r>
          </a:p>
        </p:txBody>
      </p:sp>
      <p:sp>
        <p:nvSpPr>
          <p:cNvPr id="7" name="Текст 2"/>
          <p:cNvSpPr txBox="1">
            <a:spLocks/>
          </p:cNvSpPr>
          <p:nvPr/>
        </p:nvSpPr>
        <p:spPr bwMode="auto">
          <a:xfrm>
            <a:off x="1196590" y="3501008"/>
            <a:ext cx="7772400"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marL="0" indent="0" algn="l" rtl="0" eaLnBrk="1" fontAlgn="base" hangingPunct="1">
              <a:spcBef>
                <a:spcPct val="20000"/>
              </a:spcBef>
              <a:spcAft>
                <a:spcPct val="0"/>
              </a:spcAft>
              <a:buNone/>
              <a:defRPr sz="2000">
                <a:solidFill>
                  <a:schemeClr val="tx1"/>
                </a:solidFill>
                <a:latin typeface="+mn-lt"/>
                <a:ea typeface="+mn-ea"/>
                <a:cs typeface="+mn-cs"/>
              </a:defRPr>
            </a:lvl1pPr>
            <a:lvl2pPr marL="457200" indent="0" algn="l" rtl="0" eaLnBrk="1" fontAlgn="base" hangingPunct="1">
              <a:spcBef>
                <a:spcPct val="20000"/>
              </a:spcBef>
              <a:spcAft>
                <a:spcPct val="0"/>
              </a:spcAft>
              <a:buNone/>
              <a:defRPr sz="1800">
                <a:solidFill>
                  <a:schemeClr val="tx1"/>
                </a:solidFill>
                <a:latin typeface="+mn-lt"/>
              </a:defRPr>
            </a:lvl2pPr>
            <a:lvl3pPr marL="914400" indent="0" algn="l" rtl="0" eaLnBrk="1" fontAlgn="base" hangingPunct="1">
              <a:spcBef>
                <a:spcPct val="20000"/>
              </a:spcBef>
              <a:spcAft>
                <a:spcPct val="0"/>
              </a:spcAft>
              <a:buNone/>
              <a:defRPr sz="1600">
                <a:solidFill>
                  <a:schemeClr val="tx1"/>
                </a:solidFill>
                <a:latin typeface="+mn-lt"/>
              </a:defRPr>
            </a:lvl3pPr>
            <a:lvl4pPr marL="1371600" indent="0" algn="l" rtl="0" eaLnBrk="1" fontAlgn="base" hangingPunct="1">
              <a:spcBef>
                <a:spcPct val="20000"/>
              </a:spcBef>
              <a:spcAft>
                <a:spcPct val="0"/>
              </a:spcAft>
              <a:buNone/>
              <a:defRPr sz="1400">
                <a:solidFill>
                  <a:schemeClr val="tx1"/>
                </a:solidFill>
                <a:latin typeface="+mn-lt"/>
              </a:defRPr>
            </a:lvl4pPr>
            <a:lvl5pPr marL="1828800" indent="0" algn="l" rtl="0" eaLnBrk="1" fontAlgn="base" hangingPunct="1">
              <a:spcBef>
                <a:spcPct val="20000"/>
              </a:spcBef>
              <a:spcAft>
                <a:spcPct val="0"/>
              </a:spcAft>
              <a:buNone/>
              <a:defRPr sz="1400">
                <a:solidFill>
                  <a:schemeClr val="tx1"/>
                </a:solidFill>
                <a:latin typeface="+mn-lt"/>
              </a:defRPr>
            </a:lvl5pPr>
            <a:lvl6pPr marL="2286000" indent="0" algn="l" rtl="0" eaLnBrk="1" fontAlgn="base" hangingPunct="1">
              <a:spcBef>
                <a:spcPct val="20000"/>
              </a:spcBef>
              <a:spcAft>
                <a:spcPct val="0"/>
              </a:spcAft>
              <a:buNone/>
              <a:defRPr sz="1400">
                <a:solidFill>
                  <a:schemeClr val="tx1"/>
                </a:solidFill>
                <a:latin typeface="+mn-lt"/>
              </a:defRPr>
            </a:lvl6pPr>
            <a:lvl7pPr marL="2743200" indent="0" algn="l" rtl="0" eaLnBrk="1" fontAlgn="base" hangingPunct="1">
              <a:spcBef>
                <a:spcPct val="20000"/>
              </a:spcBef>
              <a:spcAft>
                <a:spcPct val="0"/>
              </a:spcAft>
              <a:buNone/>
              <a:defRPr sz="1400">
                <a:solidFill>
                  <a:schemeClr val="tx1"/>
                </a:solidFill>
                <a:latin typeface="+mn-lt"/>
              </a:defRPr>
            </a:lvl7pPr>
            <a:lvl8pPr marL="3200400" indent="0" algn="l" rtl="0" eaLnBrk="1" fontAlgn="base" hangingPunct="1">
              <a:spcBef>
                <a:spcPct val="20000"/>
              </a:spcBef>
              <a:spcAft>
                <a:spcPct val="0"/>
              </a:spcAft>
              <a:buNone/>
              <a:defRPr sz="1400">
                <a:solidFill>
                  <a:schemeClr val="tx1"/>
                </a:solidFill>
                <a:latin typeface="+mn-lt"/>
              </a:defRPr>
            </a:lvl8pPr>
            <a:lvl9pPr marL="3657600" indent="0" algn="l" rtl="0" eaLnBrk="1" fontAlgn="base" hangingPunct="1">
              <a:spcBef>
                <a:spcPct val="20000"/>
              </a:spcBef>
              <a:spcAft>
                <a:spcPct val="0"/>
              </a:spcAft>
              <a:buNone/>
              <a:defRPr sz="1400">
                <a:solidFill>
                  <a:schemeClr val="tx1"/>
                </a:solidFill>
                <a:latin typeface="+mn-lt"/>
              </a:defRPr>
            </a:lvl9pPr>
          </a:lstStyle>
          <a:p>
            <a:r>
              <a:rPr lang="ru-RU" sz="1800" b="1" i="1" kern="0" dirty="0"/>
              <a:t>Применение проектного метода при реализации программы развития образовательной организации позволяет:</a:t>
            </a:r>
          </a:p>
          <a:p>
            <a:pPr marL="285750" indent="-285750">
              <a:buFont typeface="Arial" panose="020B0604020202020204" pitchFamily="34" charset="0"/>
              <a:buChar char="•"/>
            </a:pPr>
            <a:r>
              <a:rPr lang="ru-RU" sz="1800" kern="0" dirty="0"/>
              <a:t>определить и представить направления решения проблем ОО через систему проектов</a:t>
            </a:r>
          </a:p>
          <a:p>
            <a:pPr marL="285750" indent="-285750">
              <a:buFont typeface="Arial" panose="020B0604020202020204" pitchFamily="34" charset="0"/>
              <a:buChar char="•"/>
            </a:pPr>
            <a:r>
              <a:rPr lang="ru-RU" sz="1800" kern="0" dirty="0"/>
              <a:t>выстроить процесс достижения результатов</a:t>
            </a:r>
          </a:p>
          <a:p>
            <a:pPr marL="285750" indent="-285750">
              <a:buFont typeface="Arial" panose="020B0604020202020204" pitchFamily="34" charset="0"/>
              <a:buChar char="•"/>
            </a:pPr>
            <a:r>
              <a:rPr lang="ru-RU" sz="1800" kern="0" dirty="0"/>
              <a:t>организовать контроль и мониторинг, а также принимать управленческие решения по коррекции шагав в процессе реализации проектов</a:t>
            </a:r>
            <a:endParaRPr lang="ru-RU" kern="0" dirty="0"/>
          </a:p>
        </p:txBody>
      </p:sp>
    </p:spTree>
    <p:extLst>
      <p:ext uri="{BB962C8B-B14F-4D97-AF65-F5344CB8AC3E}">
        <p14:creationId xmlns:p14="http://schemas.microsoft.com/office/powerpoint/2010/main" val="182575182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BC1DCAD-C67D-6FAA-E5DB-A8EC924BC6BA}"/>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DBE91450-178F-0D4D-C978-05663D36BD08}"/>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187624" y="180635"/>
            <a:ext cx="7772400" cy="1362075"/>
          </a:xfrm>
        </p:spPr>
        <p:txBody>
          <a:bodyPr/>
          <a:lstStyle/>
          <a:p>
            <a:pPr algn="ctr"/>
            <a:r>
              <a:rPr lang="ru-RU" sz="2800" b="0" dirty="0"/>
              <a:t/>
            </a:r>
            <a:br>
              <a:rPr lang="ru-RU" sz="2800" b="0" dirty="0"/>
            </a:br>
            <a:r>
              <a:rPr lang="ru-RU" sz="2800" dirty="0"/>
              <a:t>Платные образовательные услуги</a:t>
            </a:r>
            <a:endParaRPr lang="ru-RU" sz="900" dirty="0"/>
          </a:p>
        </p:txBody>
      </p:sp>
      <p:sp>
        <p:nvSpPr>
          <p:cNvPr id="3" name="Текст 2"/>
          <p:cNvSpPr>
            <a:spLocks noGrp="1"/>
          </p:cNvSpPr>
          <p:nvPr>
            <p:ph type="body" idx="1"/>
          </p:nvPr>
        </p:nvSpPr>
        <p:spPr>
          <a:xfrm>
            <a:off x="1187624" y="1556792"/>
            <a:ext cx="7772400" cy="5120573"/>
          </a:xfrm>
        </p:spPr>
        <p:txBody>
          <a:bodyPr/>
          <a:lstStyle/>
          <a:p>
            <a:pPr algn="just"/>
            <a:r>
              <a:rPr lang="ru-RU" sz="2400" b="1" dirty="0"/>
              <a:t>Сведения,</a:t>
            </a:r>
            <a:r>
              <a:rPr lang="ru-RU" sz="2400" dirty="0"/>
              <a:t> отражаемые в договоре на оказание платной образовательной услуги:</a:t>
            </a:r>
          </a:p>
          <a:p>
            <a:pPr marL="285750" indent="-285750" algn="just">
              <a:buFont typeface="Arial" panose="020B0604020202020204" pitchFamily="34" charset="0"/>
              <a:buChar char="•"/>
            </a:pPr>
            <a:r>
              <a:rPr lang="ru-RU" sz="1800" dirty="0"/>
              <a:t>Полное наименование и фирменное наименование (в соответствии с учредительными документами)</a:t>
            </a:r>
          </a:p>
          <a:p>
            <a:pPr marL="285750" indent="-285750" algn="just">
              <a:buFont typeface="Arial" panose="020B0604020202020204" pitchFamily="34" charset="0"/>
              <a:buChar char="•"/>
            </a:pPr>
            <a:r>
              <a:rPr lang="ru-RU" sz="1800" dirty="0"/>
              <a:t>Место нахождения исполнителя</a:t>
            </a:r>
          </a:p>
          <a:p>
            <a:pPr marL="285750" indent="-285750" algn="just">
              <a:buFont typeface="Arial" panose="020B0604020202020204" pitchFamily="34" charset="0"/>
              <a:buChar char="•"/>
            </a:pPr>
            <a:r>
              <a:rPr lang="ru-RU" sz="1800" dirty="0"/>
              <a:t>ФИО (наименование) заказчика, телефон заказчика</a:t>
            </a:r>
          </a:p>
          <a:p>
            <a:pPr marL="285750" indent="-285750" algn="just">
              <a:buFont typeface="Arial" panose="020B0604020202020204" pitchFamily="34" charset="0"/>
              <a:buChar char="•"/>
            </a:pPr>
            <a:r>
              <a:rPr lang="ru-RU" sz="1800" dirty="0"/>
              <a:t>Место жительства (нахождения) заказчика</a:t>
            </a:r>
          </a:p>
          <a:p>
            <a:pPr marL="285750" indent="-285750" algn="just">
              <a:buFont typeface="Arial" panose="020B0604020202020204" pitchFamily="34" charset="0"/>
              <a:buChar char="•"/>
            </a:pPr>
            <a:r>
              <a:rPr lang="ru-RU" sz="1800" dirty="0"/>
              <a:t>ФИО представителя исполнителя и (или) заказчика, реквизиты документа, удостоверяющего полномочия представителя исполнителя и (или) заказчика</a:t>
            </a:r>
          </a:p>
          <a:p>
            <a:pPr marL="285750" indent="-285750" algn="just">
              <a:buFont typeface="Arial" panose="020B0604020202020204" pitchFamily="34" charset="0"/>
              <a:buChar char="•"/>
            </a:pPr>
            <a:r>
              <a:rPr lang="ru-RU" sz="1800" dirty="0"/>
              <a:t>ФИО обучающегося, его место жительства, телефон</a:t>
            </a:r>
          </a:p>
          <a:p>
            <a:pPr marL="285750" indent="-285750" algn="just">
              <a:buFont typeface="Arial" panose="020B0604020202020204" pitchFamily="34" charset="0"/>
              <a:buChar char="•"/>
            </a:pPr>
            <a:r>
              <a:rPr lang="ru-RU" sz="1800" dirty="0"/>
              <a:t>Права, обязанности и ответственность исполнителя, заказчика и обучающегося</a:t>
            </a:r>
          </a:p>
          <a:p>
            <a:pPr marL="285750" indent="-285750" algn="just">
              <a:buFont typeface="Arial" panose="020B0604020202020204" pitchFamily="34" charset="0"/>
              <a:buChar char="•"/>
            </a:pPr>
            <a:r>
              <a:rPr lang="ru-RU" sz="1800" dirty="0"/>
              <a:t>Полная стоимость образовательных услуг, порядок их оплаты</a:t>
            </a:r>
          </a:p>
          <a:p>
            <a:pPr marL="285750" indent="-285750" algn="just">
              <a:buFont typeface="Arial" panose="020B0604020202020204" pitchFamily="34" charset="0"/>
              <a:buChar char="•"/>
            </a:pPr>
            <a:endParaRPr lang="ru-RU" sz="1400" dirty="0"/>
          </a:p>
          <a:p>
            <a:pPr marL="285750" indent="-285750" algn="just">
              <a:buFont typeface="Arial" panose="020B0604020202020204" pitchFamily="34" charset="0"/>
              <a:buChar char="•"/>
            </a:pPr>
            <a:endParaRPr lang="ru-RU" sz="1600" dirty="0"/>
          </a:p>
        </p:txBody>
      </p:sp>
    </p:spTree>
    <p:extLst>
      <p:ext uri="{BB962C8B-B14F-4D97-AF65-F5344CB8AC3E}">
        <p14:creationId xmlns:p14="http://schemas.microsoft.com/office/powerpoint/2010/main" val="74960504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E46D78D-A857-0D0A-C9FE-4E51ECADC841}"/>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5564F237-28EA-E5C2-A467-B451F3F1D888}"/>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259632" y="260648"/>
            <a:ext cx="7772400" cy="1362075"/>
          </a:xfrm>
        </p:spPr>
        <p:txBody>
          <a:bodyPr/>
          <a:lstStyle/>
          <a:p>
            <a:pPr algn="ctr"/>
            <a:r>
              <a:rPr lang="ru-RU" sz="2800" b="0" dirty="0"/>
              <a:t/>
            </a:r>
            <a:br>
              <a:rPr lang="ru-RU" sz="2800" b="0" dirty="0"/>
            </a:br>
            <a:r>
              <a:rPr lang="ru-RU" sz="2800" dirty="0"/>
              <a:t>Платные образовательные услуги</a:t>
            </a:r>
            <a:endParaRPr lang="ru-RU" sz="900" dirty="0"/>
          </a:p>
        </p:txBody>
      </p:sp>
      <p:sp>
        <p:nvSpPr>
          <p:cNvPr id="3" name="Текст 2"/>
          <p:cNvSpPr>
            <a:spLocks noGrp="1"/>
          </p:cNvSpPr>
          <p:nvPr>
            <p:ph type="body" idx="1"/>
          </p:nvPr>
        </p:nvSpPr>
        <p:spPr>
          <a:xfrm>
            <a:off x="1259632" y="1412777"/>
            <a:ext cx="7772400" cy="5112568"/>
          </a:xfrm>
        </p:spPr>
        <p:txBody>
          <a:bodyPr/>
          <a:lstStyle/>
          <a:p>
            <a:pPr algn="just"/>
            <a:r>
              <a:rPr lang="ru-RU" sz="2400" b="1" dirty="0"/>
              <a:t>Сведения,</a:t>
            </a:r>
            <a:r>
              <a:rPr lang="ru-RU" sz="2400" dirty="0"/>
              <a:t> отражаемые в договоре на оказание платной образовательной услуги:</a:t>
            </a:r>
          </a:p>
          <a:p>
            <a:pPr marL="285750" indent="-285750" algn="just">
              <a:buFont typeface="Arial" panose="020B0604020202020204" pitchFamily="34" charset="0"/>
              <a:buChar char="•"/>
            </a:pPr>
            <a:r>
              <a:rPr lang="ru-RU" sz="1800" dirty="0"/>
              <a:t>Сведения о лицензии на осуществление образовательной деятельности (наименование лицензирующего органа, номер и дата регистрации лицензии)</a:t>
            </a:r>
          </a:p>
          <a:p>
            <a:pPr marL="285750" indent="-285750" algn="just">
              <a:buFont typeface="Arial" panose="020B0604020202020204" pitchFamily="34" charset="0"/>
              <a:buChar char="•"/>
            </a:pPr>
            <a:r>
              <a:rPr lang="ru-RU" sz="1800" dirty="0"/>
              <a:t>Вид, уровень и направленность образовательной программы</a:t>
            </a:r>
          </a:p>
          <a:p>
            <a:pPr marL="285750" indent="-285750" algn="just">
              <a:buFont typeface="Arial" panose="020B0604020202020204" pitchFamily="34" charset="0"/>
              <a:buChar char="•"/>
            </a:pPr>
            <a:r>
              <a:rPr lang="ru-RU" sz="1800" dirty="0"/>
              <a:t>Форма обучения</a:t>
            </a:r>
          </a:p>
          <a:p>
            <a:pPr marL="285750" indent="-285750" algn="just">
              <a:buFont typeface="Arial" panose="020B0604020202020204" pitchFamily="34" charset="0"/>
              <a:buChar char="•"/>
            </a:pPr>
            <a:r>
              <a:rPr lang="ru-RU" sz="1800" dirty="0"/>
              <a:t>Сроки освоения образовательной программы</a:t>
            </a:r>
          </a:p>
          <a:p>
            <a:pPr marL="285750" indent="-285750" algn="just">
              <a:buFont typeface="Arial" panose="020B0604020202020204" pitchFamily="34" charset="0"/>
              <a:buChar char="•"/>
            </a:pPr>
            <a:r>
              <a:rPr lang="ru-RU" sz="1800" dirty="0"/>
              <a:t>Вид документа, выдаваемого по результатам освоения образовательной программы</a:t>
            </a:r>
          </a:p>
          <a:p>
            <a:pPr marL="285750" indent="-285750" algn="just">
              <a:buFont typeface="Arial" panose="020B0604020202020204" pitchFamily="34" charset="0"/>
              <a:buChar char="•"/>
            </a:pPr>
            <a:r>
              <a:rPr lang="ru-RU" sz="1800" dirty="0"/>
              <a:t>Порядок изменения и расторжения договора</a:t>
            </a:r>
          </a:p>
          <a:p>
            <a:pPr marL="285750" indent="-285750" algn="just">
              <a:buFont typeface="Arial" panose="020B0604020202020204" pitchFamily="34" charset="0"/>
              <a:buChar char="•"/>
            </a:pPr>
            <a:r>
              <a:rPr lang="ru-RU" sz="1800" dirty="0"/>
              <a:t>Другие необходимые сведения, связанные со спецификой оказываемых платных образовательных услуг</a:t>
            </a:r>
          </a:p>
          <a:p>
            <a:pPr marL="285750" indent="-285750" algn="just">
              <a:buFont typeface="Arial" panose="020B0604020202020204" pitchFamily="34" charset="0"/>
              <a:buChar char="•"/>
            </a:pPr>
            <a:endParaRPr lang="ru-RU" sz="1800" dirty="0"/>
          </a:p>
          <a:p>
            <a:pPr marL="285750" indent="-285750" algn="just">
              <a:buFont typeface="Arial" panose="020B0604020202020204" pitchFamily="34" charset="0"/>
              <a:buChar char="•"/>
            </a:pPr>
            <a:endParaRPr lang="ru-RU" dirty="0"/>
          </a:p>
        </p:txBody>
      </p:sp>
    </p:spTree>
    <p:extLst>
      <p:ext uri="{BB962C8B-B14F-4D97-AF65-F5344CB8AC3E}">
        <p14:creationId xmlns:p14="http://schemas.microsoft.com/office/powerpoint/2010/main" val="4141420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926B9B16-BDFB-5F94-59F7-3016D32028EF}"/>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6249C39F-0463-CDD3-23CF-FE1FB04C35EE}"/>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115616" y="166738"/>
            <a:ext cx="7772400" cy="1002035"/>
          </a:xfrm>
        </p:spPr>
        <p:txBody>
          <a:bodyPr/>
          <a:lstStyle/>
          <a:p>
            <a:pPr algn="ctr"/>
            <a:r>
              <a:rPr lang="ru-RU" sz="2800" b="0" dirty="0"/>
              <a:t/>
            </a:r>
            <a:br>
              <a:rPr lang="ru-RU" sz="2800" b="0" dirty="0"/>
            </a:br>
            <a:r>
              <a:rPr lang="ru-RU" sz="2800" dirty="0"/>
              <a:t>информация на сайте</a:t>
            </a:r>
            <a:endParaRPr lang="ru-RU" sz="900" dirty="0"/>
          </a:p>
        </p:txBody>
      </p:sp>
      <p:sp>
        <p:nvSpPr>
          <p:cNvPr id="3" name="Текст 2"/>
          <p:cNvSpPr>
            <a:spLocks noGrp="1"/>
          </p:cNvSpPr>
          <p:nvPr>
            <p:ph type="body" idx="1"/>
          </p:nvPr>
        </p:nvSpPr>
        <p:spPr>
          <a:xfrm>
            <a:off x="1115616" y="1335512"/>
            <a:ext cx="7772400" cy="5522488"/>
          </a:xfrm>
        </p:spPr>
        <p:txBody>
          <a:bodyPr/>
          <a:lstStyle/>
          <a:p>
            <a:pPr algn="ctr">
              <a:spcBef>
                <a:spcPts val="0"/>
              </a:spcBef>
            </a:pPr>
            <a:r>
              <a:rPr lang="ru-RU" sz="1600" b="1" dirty="0"/>
              <a:t>ПРИКАЗ РОСОБРНАДЗОРА от 4 августа 2023 г. N 1493</a:t>
            </a:r>
          </a:p>
          <a:p>
            <a:pPr algn="ctr">
              <a:spcBef>
                <a:spcPts val="0"/>
              </a:spcBef>
            </a:pPr>
            <a:r>
              <a:rPr lang="ru-RU" sz="1600" b="1" dirty="0"/>
              <a:t> </a:t>
            </a:r>
          </a:p>
          <a:p>
            <a:pPr algn="ctr">
              <a:spcBef>
                <a:spcPts val="0"/>
              </a:spcBef>
            </a:pPr>
            <a:r>
              <a:rPr lang="ru-RU" sz="1600" b="1" dirty="0"/>
              <a:t>«Об утверждении требований к структуре официального сайта образовательной организации в информационно-телекоммуникационной сети «Интернет» и формату представления информации»</a:t>
            </a:r>
          </a:p>
          <a:p>
            <a:pPr algn="ctr">
              <a:spcBef>
                <a:spcPts val="0"/>
              </a:spcBef>
            </a:pPr>
            <a:endParaRPr lang="ru-RU" sz="1600" b="1" dirty="0"/>
          </a:p>
          <a:p>
            <a:pPr algn="just">
              <a:spcBef>
                <a:spcPts val="0"/>
              </a:spcBef>
            </a:pPr>
            <a:r>
              <a:rPr lang="ru-RU" sz="1800" b="1" u="sng" dirty="0"/>
              <a:t>Вступает в силу с 1 сентября 2024 года</a:t>
            </a:r>
          </a:p>
          <a:p>
            <a:pPr algn="ctr">
              <a:spcBef>
                <a:spcPts val="0"/>
              </a:spcBef>
            </a:pPr>
            <a:endParaRPr lang="ru-RU" sz="1600" b="1" dirty="0"/>
          </a:p>
          <a:p>
            <a:pPr algn="just">
              <a:spcBef>
                <a:spcPts val="0"/>
              </a:spcBef>
            </a:pPr>
            <a:endParaRPr lang="ru-RU" sz="1800" b="1" dirty="0"/>
          </a:p>
          <a:p>
            <a:pPr algn="just">
              <a:spcBef>
                <a:spcPts val="0"/>
              </a:spcBef>
            </a:pPr>
            <a:r>
              <a:rPr lang="ru-RU" i="1" dirty="0"/>
              <a:t>Образовательная организация </a:t>
            </a:r>
            <a:r>
              <a:rPr lang="ru-RU" b="1" i="1" dirty="0"/>
              <a:t>обновляет</a:t>
            </a:r>
            <a:r>
              <a:rPr lang="ru-RU" i="1" dirty="0"/>
              <a:t> сведения на сайте </a:t>
            </a:r>
            <a:r>
              <a:rPr lang="ru-RU" b="1" i="1" dirty="0"/>
              <a:t>не позднее 10 рабочих дней</a:t>
            </a:r>
            <a:r>
              <a:rPr lang="ru-RU" i="1" dirty="0"/>
              <a:t> после их изменений</a:t>
            </a:r>
          </a:p>
          <a:p>
            <a:pPr algn="just">
              <a:spcBef>
                <a:spcPts val="0"/>
              </a:spcBef>
            </a:pPr>
            <a:endParaRPr lang="ru-RU" i="1" dirty="0"/>
          </a:p>
          <a:p>
            <a:pPr algn="just">
              <a:spcBef>
                <a:spcPts val="0"/>
              </a:spcBef>
            </a:pPr>
            <a:r>
              <a:rPr lang="ru-RU" i="1" dirty="0"/>
              <a:t>Доступ к разделу должен осуществляться </a:t>
            </a:r>
            <a:r>
              <a:rPr lang="ru-RU" b="1" i="1" dirty="0"/>
              <a:t>с главной (основной) страницы </a:t>
            </a:r>
            <a:r>
              <a:rPr lang="ru-RU" i="1" dirty="0"/>
              <a:t>Сайта, а также из </a:t>
            </a:r>
            <a:r>
              <a:rPr lang="ru-RU" b="1" i="1" dirty="0"/>
              <a:t>основного навигационного меню </a:t>
            </a:r>
            <a:r>
              <a:rPr lang="ru-RU" i="1" dirty="0"/>
              <a:t>Сайта</a:t>
            </a:r>
          </a:p>
          <a:p>
            <a:pPr algn="just">
              <a:spcBef>
                <a:spcPts val="0"/>
              </a:spcBef>
            </a:pPr>
            <a:endParaRPr lang="ru-RU" i="1" dirty="0"/>
          </a:p>
        </p:txBody>
      </p:sp>
    </p:spTree>
    <p:extLst>
      <p:ext uri="{BB962C8B-B14F-4D97-AF65-F5344CB8AC3E}">
        <p14:creationId xmlns:p14="http://schemas.microsoft.com/office/powerpoint/2010/main" val="117003501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41E8AD0D-3125-7028-4F97-35B75376E3A7}"/>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C122D426-FAD2-D677-3C40-D2CDF2F0BC03}"/>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203090" y="0"/>
            <a:ext cx="7772400" cy="1362075"/>
          </a:xfrm>
        </p:spPr>
        <p:txBody>
          <a:bodyPr/>
          <a:lstStyle/>
          <a:p>
            <a:pPr algn="ctr"/>
            <a:r>
              <a:rPr lang="ru-RU" sz="2800" b="0" dirty="0"/>
              <a:t/>
            </a:r>
            <a:br>
              <a:rPr lang="ru-RU" sz="2800" b="0" dirty="0"/>
            </a:br>
            <a:r>
              <a:rPr lang="ru-RU" sz="2800" dirty="0"/>
              <a:t>раздел «Сведения об образовательной организации»</a:t>
            </a:r>
            <a:endParaRPr lang="ru-RU" sz="900" dirty="0"/>
          </a:p>
        </p:txBody>
      </p:sp>
      <p:sp>
        <p:nvSpPr>
          <p:cNvPr id="3" name="Текст 2"/>
          <p:cNvSpPr>
            <a:spLocks noGrp="1"/>
          </p:cNvSpPr>
          <p:nvPr>
            <p:ph type="body" idx="1"/>
          </p:nvPr>
        </p:nvSpPr>
        <p:spPr>
          <a:xfrm>
            <a:off x="1043608" y="1510159"/>
            <a:ext cx="7772400" cy="5184576"/>
          </a:xfrm>
        </p:spPr>
        <p:txBody>
          <a:bodyPr/>
          <a:lstStyle/>
          <a:p>
            <a:pPr marL="285750" indent="-285750" algn="just">
              <a:buFont typeface="Arial" panose="020B0604020202020204" pitchFamily="34" charset="0"/>
              <a:buChar char="•"/>
            </a:pPr>
            <a:r>
              <a:rPr lang="ru-RU" sz="1800" dirty="0"/>
              <a:t>Основные сведения</a:t>
            </a:r>
          </a:p>
          <a:p>
            <a:pPr marL="285750" indent="-285750" algn="just">
              <a:buFont typeface="Arial" panose="020B0604020202020204" pitchFamily="34" charset="0"/>
              <a:buChar char="•"/>
            </a:pPr>
            <a:r>
              <a:rPr lang="ru-RU" sz="1800" dirty="0"/>
              <a:t>Структура и органы управления образовательной организацией</a:t>
            </a:r>
          </a:p>
          <a:p>
            <a:pPr marL="285750" indent="-285750" algn="just">
              <a:buFont typeface="Arial" panose="020B0604020202020204" pitchFamily="34" charset="0"/>
              <a:buChar char="•"/>
            </a:pPr>
            <a:r>
              <a:rPr lang="ru-RU" sz="1800" dirty="0"/>
              <a:t>Документы</a:t>
            </a:r>
          </a:p>
          <a:p>
            <a:pPr marL="285750" indent="-285750" algn="just">
              <a:buFont typeface="Arial" panose="020B0604020202020204" pitchFamily="34" charset="0"/>
              <a:buChar char="•"/>
            </a:pPr>
            <a:r>
              <a:rPr lang="ru-RU" sz="1800" dirty="0"/>
              <a:t>Образование</a:t>
            </a:r>
          </a:p>
          <a:p>
            <a:pPr marL="285750" indent="-285750" algn="just">
              <a:buFont typeface="Arial" panose="020B0604020202020204" pitchFamily="34" charset="0"/>
              <a:buChar char="•"/>
            </a:pPr>
            <a:r>
              <a:rPr lang="ru-RU" sz="1800" dirty="0"/>
              <a:t>Руководство</a:t>
            </a:r>
          </a:p>
          <a:p>
            <a:pPr marL="285750" indent="-285750" algn="just">
              <a:buFont typeface="Arial" panose="020B0604020202020204" pitchFamily="34" charset="0"/>
              <a:buChar char="•"/>
            </a:pPr>
            <a:r>
              <a:rPr lang="ru-RU" sz="1800" dirty="0"/>
              <a:t>Педагогический состав</a:t>
            </a:r>
          </a:p>
          <a:p>
            <a:pPr marL="285750" indent="-285750" algn="just">
              <a:buFont typeface="Arial" panose="020B0604020202020204" pitchFamily="34" charset="0"/>
              <a:buChar char="•"/>
            </a:pPr>
            <a:r>
              <a:rPr lang="ru-RU" sz="1800" dirty="0"/>
              <a:t>Материально-техническое обеспечение и оснащенность образовательного процесса. Доступная среда</a:t>
            </a:r>
          </a:p>
          <a:p>
            <a:pPr marL="285750" indent="-285750" algn="just">
              <a:buFont typeface="Arial" panose="020B0604020202020204" pitchFamily="34" charset="0"/>
              <a:buChar char="•"/>
            </a:pPr>
            <a:r>
              <a:rPr lang="ru-RU" sz="1800" dirty="0"/>
              <a:t>Платные образовательные услуги</a:t>
            </a:r>
          </a:p>
          <a:p>
            <a:pPr marL="285750" indent="-285750" algn="just">
              <a:buFont typeface="Arial" panose="020B0604020202020204" pitchFamily="34" charset="0"/>
              <a:buChar char="•"/>
            </a:pPr>
            <a:r>
              <a:rPr lang="ru-RU" sz="1800" dirty="0"/>
              <a:t>Финансово-хозяйственная деятельность</a:t>
            </a:r>
          </a:p>
          <a:p>
            <a:pPr marL="285750" indent="-285750" algn="just">
              <a:buFont typeface="Arial" panose="020B0604020202020204" pitchFamily="34" charset="0"/>
              <a:buChar char="•"/>
            </a:pPr>
            <a:r>
              <a:rPr lang="ru-RU" sz="1800" dirty="0"/>
              <a:t>Вакантные места для приема (перевода) обучающихся</a:t>
            </a:r>
          </a:p>
          <a:p>
            <a:pPr marL="285750" indent="-285750" algn="just">
              <a:buFont typeface="Arial" panose="020B0604020202020204" pitchFamily="34" charset="0"/>
              <a:buChar char="•"/>
            </a:pPr>
            <a:r>
              <a:rPr lang="ru-RU" sz="1800" dirty="0"/>
              <a:t>Стипендии и меры поддержки обучающихся</a:t>
            </a:r>
          </a:p>
          <a:p>
            <a:pPr marL="285750" indent="-285750" algn="just">
              <a:buFont typeface="Arial" panose="020B0604020202020204" pitchFamily="34" charset="0"/>
              <a:buChar char="•"/>
            </a:pPr>
            <a:r>
              <a:rPr lang="ru-RU" sz="1800" dirty="0"/>
              <a:t>Международное сотрудничество</a:t>
            </a:r>
          </a:p>
          <a:p>
            <a:pPr marL="285750" indent="-285750" algn="just">
              <a:buFont typeface="Arial" panose="020B0604020202020204" pitchFamily="34" charset="0"/>
              <a:buChar char="•"/>
            </a:pPr>
            <a:r>
              <a:rPr lang="ru-RU" sz="1800" dirty="0"/>
              <a:t>Организация питания в образовательной организации</a:t>
            </a:r>
          </a:p>
          <a:p>
            <a:pPr marL="285750" indent="-285750" algn="just">
              <a:buFont typeface="Arial" panose="020B0604020202020204" pitchFamily="34" charset="0"/>
              <a:buChar char="•"/>
            </a:pPr>
            <a:r>
              <a:rPr lang="ru-RU" sz="1800" dirty="0"/>
              <a:t>Образовательные стандарты и требования (при использовании ФГОС или ФГТ)</a:t>
            </a:r>
          </a:p>
        </p:txBody>
      </p:sp>
    </p:spTree>
    <p:extLst>
      <p:ext uri="{BB962C8B-B14F-4D97-AF65-F5344CB8AC3E}">
        <p14:creationId xmlns:p14="http://schemas.microsoft.com/office/powerpoint/2010/main" val="393340605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5E9F3B4E-9CC8-B9E5-41E7-9445BB6C9872}"/>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5" name="Прямоугольник 4">
            <a:extLst>
              <a:ext uri="{FF2B5EF4-FFF2-40B4-BE49-F238E27FC236}">
                <a16:creationId xmlns:a16="http://schemas.microsoft.com/office/drawing/2014/main" xmlns="" id="{D17AF455-735D-229F-CF77-2B35A02FCA19}"/>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371600" y="-10244"/>
            <a:ext cx="7772400" cy="1362075"/>
          </a:xfrm>
        </p:spPr>
        <p:txBody>
          <a:bodyPr/>
          <a:lstStyle/>
          <a:p>
            <a:pPr algn="ctr"/>
            <a:r>
              <a:rPr lang="ru-RU" sz="2800" b="0" dirty="0"/>
              <a:t/>
            </a:r>
            <a:br>
              <a:rPr lang="ru-RU" sz="2800" b="0" dirty="0"/>
            </a:br>
            <a:r>
              <a:rPr lang="ru-RU" sz="2800" dirty="0"/>
              <a:t>требования к размещению</a:t>
            </a:r>
            <a:endParaRPr lang="ru-RU" sz="900" dirty="0"/>
          </a:p>
        </p:txBody>
      </p:sp>
      <p:sp>
        <p:nvSpPr>
          <p:cNvPr id="3" name="Текст 2"/>
          <p:cNvSpPr>
            <a:spLocks noGrp="1"/>
          </p:cNvSpPr>
          <p:nvPr>
            <p:ph type="body" idx="1"/>
          </p:nvPr>
        </p:nvSpPr>
        <p:spPr>
          <a:xfrm>
            <a:off x="1259632" y="1052736"/>
            <a:ext cx="7772400" cy="5688632"/>
          </a:xfrm>
        </p:spPr>
        <p:txBody>
          <a:bodyPr/>
          <a:lstStyle/>
          <a:p>
            <a:pPr marL="285750" indent="-285750" algn="just">
              <a:buFont typeface="Arial" panose="020B0604020202020204" pitchFamily="34" charset="0"/>
              <a:buChar char="•"/>
            </a:pPr>
            <a:r>
              <a:rPr lang="ru-RU" sz="1800" dirty="0"/>
              <a:t>Сайт должен иметь версию для слабовидящих.</a:t>
            </a:r>
          </a:p>
          <a:p>
            <a:pPr marL="285750" indent="-285750" algn="just">
              <a:buFont typeface="Arial" panose="020B0604020202020204" pitchFamily="34" charset="0"/>
              <a:buChar char="•"/>
            </a:pPr>
            <a:endParaRPr lang="ru-RU" sz="1800" dirty="0"/>
          </a:p>
          <a:p>
            <a:pPr marL="285750" indent="-285750" algn="just">
              <a:buFont typeface="Arial" panose="020B0604020202020204" pitchFamily="34" charset="0"/>
              <a:buChar char="•"/>
            </a:pPr>
            <a:r>
              <a:rPr lang="ru-RU" sz="1800" dirty="0"/>
              <a:t>Информация на Сайте размещается в текстовом, гипертекстовом, графическом форматах, а также в форматах инфографики, мультимедиа, электронного документа, открытых данных и базы данных.</a:t>
            </a:r>
          </a:p>
          <a:p>
            <a:pPr marL="285750" indent="-285750" algn="just">
              <a:buFont typeface="Arial" panose="020B0604020202020204" pitchFamily="34" charset="0"/>
              <a:buChar char="•"/>
            </a:pPr>
            <a:endParaRPr lang="ru-RU" sz="1800" dirty="0"/>
          </a:p>
          <a:p>
            <a:pPr marL="285750" indent="-285750" algn="just">
              <a:buFont typeface="Arial" panose="020B0604020202020204" pitchFamily="34" charset="0"/>
              <a:buChar char="•"/>
            </a:pPr>
            <a:r>
              <a:rPr lang="ru-RU" sz="1800" dirty="0"/>
              <a:t>Информация в виде текста размещается на Сайте в формате, обеспечивающем возможность поиска и копирования фрагментов текста средствами браузера.</a:t>
            </a:r>
          </a:p>
          <a:p>
            <a:pPr marL="285750" indent="-285750" algn="just">
              <a:buFont typeface="Arial" panose="020B0604020202020204" pitchFamily="34" charset="0"/>
              <a:buChar char="•"/>
            </a:pPr>
            <a:endParaRPr lang="ru-RU" sz="1800" dirty="0"/>
          </a:p>
          <a:p>
            <a:pPr marL="285750" indent="-285750" algn="just">
              <a:buFont typeface="Arial" panose="020B0604020202020204" pitchFamily="34" charset="0"/>
              <a:buChar char="•"/>
            </a:pPr>
            <a:r>
              <a:rPr lang="ru-RU" sz="1800" dirty="0"/>
              <a:t>Текстовые и табличные материалы дополнительно к гипертекстовому формату размещаются на Сайте в виде файлов в формате, обеспечивающем возможность их сохранения на технических средствах пользователей (скачивание) и допускающем после сохранения возможность поиска и копирования произвольного фрагмента текста средствами соответствующей программы для просмотра.</a:t>
            </a:r>
          </a:p>
        </p:txBody>
      </p:sp>
    </p:spTree>
    <p:extLst>
      <p:ext uri="{BB962C8B-B14F-4D97-AF65-F5344CB8AC3E}">
        <p14:creationId xmlns:p14="http://schemas.microsoft.com/office/powerpoint/2010/main" val="302420681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46960856-32C2-EF5F-5B1B-789686B8AC01}"/>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3" name="Прямоугольник 2">
            <a:extLst>
              <a:ext uri="{FF2B5EF4-FFF2-40B4-BE49-F238E27FC236}">
                <a16:creationId xmlns:a16="http://schemas.microsoft.com/office/drawing/2014/main" xmlns="" id="{843B82F1-9C5A-A7AC-86D6-B5B14D4CC485}"/>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Заголовок 3">
            <a:extLst>
              <a:ext uri="{FF2B5EF4-FFF2-40B4-BE49-F238E27FC236}">
                <a16:creationId xmlns:a16="http://schemas.microsoft.com/office/drawing/2014/main" xmlns="" id="{9748914D-886C-49A1-ABD7-C8023F86DFFB}"/>
              </a:ext>
            </a:extLst>
          </p:cNvPr>
          <p:cNvSpPr>
            <a:spLocks noGrp="1"/>
          </p:cNvSpPr>
          <p:nvPr>
            <p:ph type="title"/>
          </p:nvPr>
        </p:nvSpPr>
        <p:spPr>
          <a:xfrm>
            <a:off x="722313" y="1196752"/>
            <a:ext cx="7772400" cy="4572223"/>
          </a:xfrm>
        </p:spPr>
        <p:txBody>
          <a:bodyPr/>
          <a:lstStyle/>
          <a:p>
            <a:pPr algn="ctr"/>
            <a:r>
              <a:rPr lang="ru-RU" dirty="0">
                <a:solidFill>
                  <a:srgbClr val="002060"/>
                </a:solidFill>
              </a:rPr>
              <a:t>Вопросы</a:t>
            </a:r>
            <a:br>
              <a:rPr lang="ru-RU" dirty="0">
                <a:solidFill>
                  <a:srgbClr val="002060"/>
                </a:solidFill>
              </a:rPr>
            </a:br>
            <a:r>
              <a:rPr lang="ru-RU" dirty="0">
                <a:solidFill>
                  <a:srgbClr val="002060"/>
                </a:solidFill>
              </a:rPr>
              <a:t/>
            </a:r>
            <a:br>
              <a:rPr lang="ru-RU" dirty="0">
                <a:solidFill>
                  <a:srgbClr val="002060"/>
                </a:solidFill>
              </a:rPr>
            </a:br>
            <a:endParaRPr lang="ru-RU" dirty="0">
              <a:solidFill>
                <a:srgbClr val="002060"/>
              </a:solidFill>
            </a:endParaRPr>
          </a:p>
        </p:txBody>
      </p:sp>
      <p:pic>
        <p:nvPicPr>
          <p:cNvPr id="8" name="Рисунок 7" descr="Справка">
            <a:extLst>
              <a:ext uri="{FF2B5EF4-FFF2-40B4-BE49-F238E27FC236}">
                <a16:creationId xmlns:a16="http://schemas.microsoft.com/office/drawing/2014/main" xmlns="" id="{1FD3A017-4CB1-4ACD-B1F0-D4BE4E419F9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3335288" y="2276872"/>
            <a:ext cx="2473424" cy="2473424"/>
          </a:xfrm>
          <a:prstGeom prst="rect">
            <a:avLst/>
          </a:prstGeom>
        </p:spPr>
      </p:pic>
      <p:pic>
        <p:nvPicPr>
          <p:cNvPr id="5" name="Рисунок 4">
            <a:extLst>
              <a:ext uri="{FF2B5EF4-FFF2-40B4-BE49-F238E27FC236}">
                <a16:creationId xmlns:a16="http://schemas.microsoft.com/office/drawing/2014/main" xmlns="" id="{6E0ED700-1875-72E5-2047-3B0153632A0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68008" b="-3091"/>
          <a:stretch/>
        </p:blipFill>
        <p:spPr>
          <a:xfrm>
            <a:off x="7164288" y="5420726"/>
            <a:ext cx="1719396" cy="1177394"/>
          </a:xfrm>
          <a:prstGeom prst="rect">
            <a:avLst/>
          </a:prstGeom>
        </p:spPr>
      </p:pic>
    </p:spTree>
    <p:extLst>
      <p:ext uri="{BB962C8B-B14F-4D97-AF65-F5344CB8AC3E}">
        <p14:creationId xmlns:p14="http://schemas.microsoft.com/office/powerpoint/2010/main" val="401018504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50D35430-23A0-0E72-FC14-4EA0C95C8E8E}"/>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4" name="Прямоугольник 3">
            <a:extLst>
              <a:ext uri="{FF2B5EF4-FFF2-40B4-BE49-F238E27FC236}">
                <a16:creationId xmlns:a16="http://schemas.microsoft.com/office/drawing/2014/main" xmlns="" id="{0037B5BC-4A27-7577-23E6-5C95CEF3BAB5}"/>
              </a:ext>
            </a:extLst>
          </p:cNvPr>
          <p:cNvSpPr/>
          <p:nvPr/>
        </p:nvSpPr>
        <p:spPr>
          <a:xfrm>
            <a:off x="-684584" y="-27384"/>
            <a:ext cx="8640959" cy="6858001"/>
          </a:xfrm>
          <a:prstGeom prst="rect">
            <a:avLst/>
          </a:prstGeom>
          <a:gradFill>
            <a:gsLst>
              <a:gs pos="64000">
                <a:srgbClr val="FEFEFF">
                  <a:alpha val="13000"/>
                </a:srgbClr>
              </a:gs>
              <a:gs pos="37000">
                <a:schemeClr val="accent1">
                  <a:alpha val="7000"/>
                  <a:lumMod val="6000"/>
                  <a:lumOff val="94000"/>
                </a:schemeClr>
              </a:gs>
              <a:gs pos="100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50" name="Rectangle 2"/>
          <p:cNvSpPr>
            <a:spLocks noGrp="1" noChangeArrowheads="1"/>
          </p:cNvSpPr>
          <p:nvPr>
            <p:ph type="ctrTitle"/>
          </p:nvPr>
        </p:nvSpPr>
        <p:spPr>
          <a:xfrm>
            <a:off x="3780296" y="1700808"/>
            <a:ext cx="5327824" cy="4680521"/>
          </a:xfrm>
        </p:spPr>
        <p:txBody>
          <a:bodyPr/>
          <a:lstStyle/>
          <a:p>
            <a:r>
              <a:rPr lang="ru-RU" altLang="ru-RU" sz="5400" b="1" dirty="0">
                <a:solidFill>
                  <a:srgbClr val="002060"/>
                </a:solidFill>
                <a:latin typeface="Calibri Light" panose="020F0302020204030204" pitchFamily="34" charset="0"/>
                <a:cs typeface="Calibri Light" panose="020F0302020204030204" pitchFamily="34" charset="0"/>
              </a:rPr>
              <a:t>СПАСИБО ЗА ВНИМАНИЕ!</a:t>
            </a:r>
            <a:br>
              <a:rPr lang="ru-RU" altLang="ru-RU" sz="5400" b="1" dirty="0">
                <a:solidFill>
                  <a:srgbClr val="002060"/>
                </a:solidFill>
                <a:latin typeface="Calibri Light" panose="020F0302020204030204" pitchFamily="34" charset="0"/>
                <a:cs typeface="Calibri Light" panose="020F0302020204030204" pitchFamily="34" charset="0"/>
              </a:rPr>
            </a:br>
            <a:r>
              <a:rPr lang="en-US" altLang="ru-RU" sz="5400" b="1" dirty="0">
                <a:solidFill>
                  <a:srgbClr val="002060"/>
                </a:solidFill>
                <a:latin typeface="Calibri Light" panose="020F0302020204030204" pitchFamily="34" charset="0"/>
                <a:cs typeface="Calibri Light" panose="020F0302020204030204" pitchFamily="34" charset="0"/>
              </a:rPr>
              <a:t/>
            </a:r>
            <a:br>
              <a:rPr lang="en-US" altLang="ru-RU" sz="5400" b="1" dirty="0">
                <a:solidFill>
                  <a:srgbClr val="002060"/>
                </a:solidFill>
                <a:latin typeface="Calibri Light" panose="020F0302020204030204" pitchFamily="34" charset="0"/>
                <a:cs typeface="Calibri Light" panose="020F0302020204030204" pitchFamily="34" charset="0"/>
              </a:rPr>
            </a:br>
            <a:r>
              <a:rPr lang="en-US" altLang="ru-RU" b="1" dirty="0">
                <a:solidFill>
                  <a:srgbClr val="002060"/>
                </a:solidFill>
                <a:latin typeface="Calibri Light" panose="020F0302020204030204" pitchFamily="34" charset="0"/>
                <a:cs typeface="Calibri Light" panose="020F0302020204030204" pitchFamily="34" charset="0"/>
              </a:rPr>
              <a:t>b.nevolin@ya.ru</a:t>
            </a:r>
            <a:endParaRPr lang="ru-RU" altLang="ru-RU" sz="6000" b="1" dirty="0">
              <a:solidFill>
                <a:srgbClr val="002060"/>
              </a:solidFill>
              <a:latin typeface="Calibri Light" panose="020F0302020204030204" pitchFamily="34" charset="0"/>
              <a:cs typeface="Calibri Light" panose="020F0302020204030204" pitchFamily="34" charset="0"/>
            </a:endParaRPr>
          </a:p>
        </p:txBody>
      </p:sp>
      <p:pic>
        <p:nvPicPr>
          <p:cNvPr id="6" name="Рисунок 5">
            <a:extLst>
              <a:ext uri="{FF2B5EF4-FFF2-40B4-BE49-F238E27FC236}">
                <a16:creationId xmlns:a16="http://schemas.microsoft.com/office/drawing/2014/main" xmlns="" id="{CF3D1BD6-94C1-81CE-C9DE-C91534ED0F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8144" y="448007"/>
            <a:ext cx="2926086" cy="621794"/>
          </a:xfrm>
          <a:prstGeom prst="rect">
            <a:avLst/>
          </a:prstGeom>
        </p:spPr>
      </p:pic>
    </p:spTree>
    <p:extLst>
      <p:ext uri="{BB962C8B-B14F-4D97-AF65-F5344CB8AC3E}">
        <p14:creationId xmlns:p14="http://schemas.microsoft.com/office/powerpoint/2010/main" val="209317553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ppt_x</p:attrName>
                                        </p:attrNameLst>
                                      </p:cBhvr>
                                      <p:tavLst>
                                        <p:tav tm="0">
                                          <p:val>
                                            <p:strVal val="#ppt_x-.2"/>
                                          </p:val>
                                        </p:tav>
                                        <p:tav tm="100000">
                                          <p:val>
                                            <p:strVal val="#ppt_x"/>
                                          </p:val>
                                        </p:tav>
                                      </p:tavLst>
                                    </p:anim>
                                    <p:anim calcmode="lin" valueType="num">
                                      <p:cBhvr>
                                        <p:cTn id="8" dur="1000" fill="hold"/>
                                        <p:tgtEl>
                                          <p:spTgt spid="2050"/>
                                        </p:tgtEl>
                                        <p:attrNameLst>
                                          <p:attrName>ppt_y</p:attrName>
                                        </p:attrNameLst>
                                      </p:cBhvr>
                                      <p:tavLst>
                                        <p:tav tm="0">
                                          <p:val>
                                            <p:strVal val="#ppt_y"/>
                                          </p:val>
                                        </p:tav>
                                        <p:tav tm="100000">
                                          <p:val>
                                            <p:strVal val="#ppt_y"/>
                                          </p:val>
                                        </p:tav>
                                      </p:tavLst>
                                    </p:anim>
                                    <p:animEffect transition="in" filter="wipe(right)" prLst="gradientSize: 0.1">
                                      <p:cBhvr>
                                        <p:cTn id="9"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A232DB7-B3BE-15B0-B4E9-129E0837C938}"/>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1B054CC9-B583-6AC7-0F0C-D556583A3334}"/>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1143229" y="1143228"/>
            <a:ext cx="6858000" cy="4571543"/>
          </a:xfrm>
          <a:prstGeom prst="rect">
            <a:avLst/>
          </a:prstGeom>
        </p:spPr>
      </p:pic>
      <p:sp>
        <p:nvSpPr>
          <p:cNvPr id="6" name="Заголовок 5">
            <a:extLst>
              <a:ext uri="{FF2B5EF4-FFF2-40B4-BE49-F238E27FC236}">
                <a16:creationId xmlns:a16="http://schemas.microsoft.com/office/drawing/2014/main" xmlns="" id="{C4EA6AFB-461D-8BA9-EAE3-3CEC148171E2}"/>
              </a:ext>
            </a:extLst>
          </p:cNvPr>
          <p:cNvSpPr>
            <a:spLocks noGrp="1"/>
          </p:cNvSpPr>
          <p:nvPr>
            <p:ph type="title"/>
          </p:nvPr>
        </p:nvSpPr>
        <p:spPr>
          <a:xfrm>
            <a:off x="467544" y="2636912"/>
            <a:ext cx="9036496" cy="1143000"/>
          </a:xfrm>
        </p:spPr>
        <p:txBody>
          <a:bodyPr/>
          <a:lstStyle/>
          <a:p>
            <a:r>
              <a:rPr lang="en-US" sz="8000" b="1" dirty="0">
                <a:solidFill>
                  <a:srgbClr val="002060"/>
                </a:solidFill>
              </a:rPr>
              <a:t>b.nevolin@ya.ru</a:t>
            </a:r>
            <a:endParaRPr lang="ru-RU" sz="8000" dirty="0">
              <a:solidFill>
                <a:srgbClr val="002060"/>
              </a:solidFill>
            </a:endParaRPr>
          </a:p>
        </p:txBody>
      </p:sp>
      <p:pic>
        <p:nvPicPr>
          <p:cNvPr id="5" name="Рисунок 4">
            <a:extLst>
              <a:ext uri="{FF2B5EF4-FFF2-40B4-BE49-F238E27FC236}">
                <a16:creationId xmlns:a16="http://schemas.microsoft.com/office/drawing/2014/main" xmlns="" id="{63A6F546-D5A3-F719-E802-1EFD81726C1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68008" b="-3091"/>
          <a:stretch/>
        </p:blipFill>
        <p:spPr>
          <a:xfrm>
            <a:off x="7515532" y="5661248"/>
            <a:ext cx="1368152" cy="936872"/>
          </a:xfrm>
          <a:prstGeom prst="rect">
            <a:avLst/>
          </a:prstGeom>
        </p:spPr>
      </p:pic>
      <p:pic>
        <p:nvPicPr>
          <p:cNvPr id="3" name="Рисунок 2" descr="Изображение выглядит как текст, снимок экрана, линия, диаграмма&#10;&#10;Автоматически созданное описание">
            <a:extLst>
              <a:ext uri="{FF2B5EF4-FFF2-40B4-BE49-F238E27FC236}">
                <a16:creationId xmlns:a16="http://schemas.microsoft.com/office/drawing/2014/main" xmlns="" id="{E86D064C-7C6C-451B-E1BE-081C65A241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7" name="Рисунок 6" descr="Изображение выглядит как текст, снимок экрана, диаграмма, линия&#10;&#10;Автоматически созданное описание">
            <a:extLst>
              <a:ext uri="{FF2B5EF4-FFF2-40B4-BE49-F238E27FC236}">
                <a16:creationId xmlns:a16="http://schemas.microsoft.com/office/drawing/2014/main" xmlns="" id="{C41D06BC-A281-7ADB-F27F-D62592B5C7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285025824"/>
      </p:ext>
    </p:extLst>
  </p:cSld>
  <p:clrMapOvr>
    <a:masterClrMapping/>
  </p:clrMapOvr>
  <p:transition/>
</p:sld>
</file>

<file path=ppt/theme/theme1.xml><?xml version="1.0" encoding="utf-8"?>
<a:theme xmlns:a="http://schemas.openxmlformats.org/drawingml/2006/main" name="PowerPoint college">
  <a:themeElements>
    <a:clrScheme name="Sablon kolledg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ablon kolledge">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ablon kolledg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ablon kolledg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ablon kolledg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ablon kolledg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ablon kolledg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ablon kolledg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ablon kolledg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ablon kolledg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ablon kolledg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ablon kolledg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ablon kolledg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ablon kolledg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college</Template>
  <TotalTime>14374</TotalTime>
  <Words>6283</Words>
  <Application>Microsoft Office PowerPoint</Application>
  <PresentationFormat>Экран (4:3)</PresentationFormat>
  <Paragraphs>622</Paragraphs>
  <Slides>86</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86</vt:i4>
      </vt:variant>
    </vt:vector>
  </HeadingPairs>
  <TitlesOfParts>
    <vt:vector size="87" baseType="lpstr">
      <vt:lpstr>PowerPoint college</vt:lpstr>
      <vt:lpstr>Проектная деятельность образовательной организации  Формирование имиджа образовательной организации в цифровом пространстве   Борис Сергеевич НЕВОЛИН</vt:lpstr>
      <vt:lpstr>b.nevolin@ya.ru</vt:lpstr>
      <vt:lpstr>Презентация PowerPoint</vt:lpstr>
      <vt:lpstr>Функции менеджмента</vt:lpstr>
      <vt:lpstr>Положение об организации проектной деятельности  в правительстве российской федерации постановление правительства рф от 31.10.2018 № 1288</vt:lpstr>
      <vt:lpstr>КОНЦЕПЦИЯ РАЗВИТИЯ ДОПОЛНИТЕЛЬНОГО ОБРАЗОВАНИЯ  Распоряжение правительства РФ от 31.03.22 №678-р</vt:lpstr>
      <vt:lpstr>национальные цели развития Российской Федерации на период до 2030 года указ президента рф от 21.07.2020 № 474</vt:lpstr>
      <vt:lpstr>ПРОГРАММА РАЗВИТИЯ – СТРАТЕГИЧЕСКИЙ ДОКУМЕНТ УПРАВЛЕНИЯ ОБРАЗОВАТЕЛЬНОЙ ОРГАНИЗАЦИЕЙ </vt:lpstr>
      <vt:lpstr>b.nevolin@ya.ru</vt:lpstr>
      <vt:lpstr>Поколения в россии</vt:lpstr>
      <vt:lpstr>Поколения в россии</vt:lpstr>
      <vt:lpstr>Поколения в россии</vt:lpstr>
      <vt:lpstr>Поколения в россии</vt:lpstr>
      <vt:lpstr>Поколения в России</vt:lpstr>
      <vt:lpstr>b.nevolin@ya.ru</vt:lpstr>
      <vt:lpstr>b.nevolin@ya.ru</vt:lpstr>
      <vt:lpstr>Презентация PowerPoint</vt:lpstr>
      <vt:lpstr>Презентация PowerPoint</vt:lpstr>
      <vt:lpstr>Презентация PowerPoint</vt:lpstr>
      <vt:lpstr>Презентация PowerPoint</vt:lpstr>
      <vt:lpstr>Работа с персональными данными</vt:lpstr>
      <vt:lpstr>Работа с персональными данными</vt:lpstr>
      <vt:lpstr>Работа с персональными данными</vt:lpstr>
      <vt:lpstr>Работа с персональными данными</vt:lpstr>
      <vt:lpstr>Работа с персональными данными</vt:lpstr>
      <vt:lpstr>Работа с персональными данными</vt:lpstr>
      <vt:lpstr>Вопросы  </vt:lpstr>
      <vt:lpstr>СПАСИБО ЗА ВНИМАНИЕ!  b.nevolin@ya.ru</vt:lpstr>
      <vt:lpstr>«Враги» мотивации</vt:lpstr>
      <vt:lpstr>Трудовой договор</vt:lpstr>
      <vt:lpstr>Трудовой договор</vt:lpstr>
      <vt:lpstr>Трудовой договор</vt:lpstr>
      <vt:lpstr>Трудовой договор</vt:lpstr>
      <vt:lpstr>Трудовой договор</vt:lpstr>
      <vt:lpstr>Трудовой договор</vt:lpstr>
      <vt:lpstr>Совмещение и совместительство</vt:lpstr>
      <vt:lpstr>Решение «кадрового голода» – целевое обучение</vt:lpstr>
      <vt:lpstr>СТРАТЕГИЯ ГОСУДАРСТВЕННОЙ НАЦИОНАЛЬНОЙ ПОЛИТИКИ  РОССИЙСКОЙ ФЕДЕРАЦИИ НА ПЕРИОД ДО 2025 ГОДА указ президента рф от 19.12.2012 №1666</vt:lpstr>
      <vt:lpstr>ПРАВИЛА ВЫЯВЛЕНИЯ ДЕТЕЙ И МОЛОДЕЖИ, ПРОЯВИВШИХ ВЫДАЮЩИЕ СПОСОБНОСТИ, И СОПРОВОЖДЕНИЯ ИХ ДАЛЬНЕЙШЕГО РАЗВИТИЯ ПОСТАНОВЛЕНИЕ ПРАВИТЕЛЬСТВА рф от 19.10.2023 № 1738</vt:lpstr>
      <vt:lpstr>Компетенция, права, обязанности и ответственность образовательной организации Федеральный закон от 29.12.2012 № 273-ФЗ «Об образовании в Российской Федерации», ст. 28  </vt:lpstr>
      <vt:lpstr>Типовая форма трудового договора с руководителем государственного (муниципального)учреждения (Постановление Правительства РФ от 12.04.2013 N 329)</vt:lpstr>
      <vt:lpstr>Типовая форма трудового договора с руководителем государственного (муниципального)учреждения (Постановление Правительства РФ от 12.04.2013 N 329)</vt:lpstr>
      <vt:lpstr>Гражданский кодекс  от 30.11.1994 N 51-ФЗ (ред. от 31.07.2020), 1 часть </vt:lpstr>
      <vt:lpstr>Гражданский кодекс  от 30.11.1994 N 51-ФЗ (ред. от 31.07.2020), 1 часть</vt:lpstr>
      <vt:lpstr>автономное учреждение</vt:lpstr>
      <vt:lpstr>Бюджетное учреждение</vt:lpstr>
      <vt:lpstr>Казенное учреждение</vt:lpstr>
      <vt:lpstr>Договор возмездного оказания услуг</vt:lpstr>
      <vt:lpstr>Притворная сделка</vt:lpstr>
      <vt:lpstr>пожертвования</vt:lpstr>
      <vt:lpstr>Трудовой договор</vt:lpstr>
      <vt:lpstr>Трудовой договор</vt:lpstr>
      <vt:lpstr>Трудовой договор</vt:lpstr>
      <vt:lpstr>Трудовой договор</vt:lpstr>
      <vt:lpstr>Трудовой договор</vt:lpstr>
      <vt:lpstr>Трудовой договор</vt:lpstr>
      <vt:lpstr>Совмещение и совместительство</vt:lpstr>
      <vt:lpstr>Решение «кадрового голода» – целевое обучение</vt:lpstr>
      <vt:lpstr>ПРОФЕССИОНАЛЬНЫЙ СТАНДАРТ</vt:lpstr>
      <vt:lpstr>ПРОФЕССИОНАЛЬНЫЙ СТАНДАРТ</vt:lpstr>
      <vt:lpstr>коллективный договор</vt:lpstr>
      <vt:lpstr>коллективный договор</vt:lpstr>
      <vt:lpstr>Презентация PowerPoint</vt:lpstr>
      <vt:lpstr>Презентация PowerPoint</vt:lpstr>
      <vt:lpstr>Презентация PowerPoint</vt:lpstr>
      <vt:lpstr>Гражданский кодекс  от 18.12.2006 N 230-ФЗ (ред. от 14.07.2022), 4 часть </vt:lpstr>
      <vt:lpstr>Презентация PowerPoint</vt:lpstr>
      <vt:lpstr>Презентация PowerPoint</vt:lpstr>
      <vt:lpstr>Презентация PowerPoint</vt:lpstr>
      <vt:lpstr>Работа с персональными данными</vt:lpstr>
      <vt:lpstr>Работа с персональными данными</vt:lpstr>
      <vt:lpstr>Работа с персональными данными</vt:lpstr>
      <vt:lpstr>Работа с персональными данными</vt:lpstr>
      <vt:lpstr>Работа с персональными данными</vt:lpstr>
      <vt:lpstr>Работа с персональными данными</vt:lpstr>
      <vt:lpstr>гражданско-правовой договор  с физическим лицом</vt:lpstr>
      <vt:lpstr>гражданско-правовой договор  с физическим лицом</vt:lpstr>
      <vt:lpstr>Нельзя заключать гражданско-правовой договор</vt:lpstr>
      <vt:lpstr> Платные образовательные услуги</vt:lpstr>
      <vt:lpstr> Платные образовательные услуги</vt:lpstr>
      <vt:lpstr> Платные образовательные услуги</vt:lpstr>
      <vt:lpstr> информация на сайте</vt:lpstr>
      <vt:lpstr> раздел «Сведения об образовательной организации»</vt:lpstr>
      <vt:lpstr> требования к размещению</vt:lpstr>
      <vt:lpstr>Вопросы  </vt:lpstr>
      <vt:lpstr>СПАСИБО ЗА ВНИМАНИЕ!  b.nevolin@ya.ru</vt:lpstr>
    </vt:vector>
  </TitlesOfParts>
  <Company>АМК при МГК им. П.И. Чайковского</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dc:title>
  <dc:creator>Борис Неволин</dc:creator>
  <cp:lastModifiedBy>Пользователь Windows</cp:lastModifiedBy>
  <cp:revision>162</cp:revision>
  <dcterms:created xsi:type="dcterms:W3CDTF">2014-12-02T11:33:23Z</dcterms:created>
  <dcterms:modified xsi:type="dcterms:W3CDTF">2024-05-03T07:14:54Z</dcterms:modified>
</cp:coreProperties>
</file>