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5FDF953-1786-4FC8-B215-EC3C14222F02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646DFE9-971B-411C-9B29-F373F4166D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iles.pochtabank.ru/documents/other/vtb_corp_pushkinskaya_card_rules_2908_25.pdf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30243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Для работы с новым оператором Программы в 2026 году организациям культуры и билетным операторам в течение 2025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6295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44824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Действующим участникам Программы в течение 2025 года требуется: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акцептовать оферту (согласиться) с условиями взаимодействия с новым оператором Программы - Банком ВТБ (ПАО) в личном кабинете на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связаться с банком-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эквайером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предоставившим терминал для оплаты по Пушкинской карте, для добавления новых BIN Пушкинских карт, эмитированных Банком ВТБ (ПАО) (22002482, 22002483, 22002484).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 В течение 2025 года необходимо сохранить BIN по картам,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эмитирированным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АО "Почта Банк" (22007708, 22007709, 22007711);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сохранить информацию о ранее выпущенном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авторизационном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подключения к сервису предпродажной проверке билетов (сервис Оператора).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Новым участникам Программы в течение 2025 года будет предложено акцептовать оферту двух банков (подробный процесс регистрации в Программе размещен в методических материалах на платформе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203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967335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Изменятся ли контакты Банка для рассмотрения обращений по вопросам белых терминалов и сервиса оператора?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90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2420888"/>
            <a:ext cx="7272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контакты поддержки остаются прежними: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 вопросам одобрения терминалов необходимо обращаться на электронную почту pk@pochtabank.ru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 вопросам работы сервиса оператора необходимо обращаться на электронную почту service_proverki@pochtabank.ru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2026 новые контакты поддержки Банка ВТБ (ПАО) будут опубликованы в методических материалах на платформе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до конца 2025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60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3140968"/>
            <a:ext cx="69463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ли акцептовать оферту?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60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420888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Акцептование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оферты (согласие) с условиями взаимодействия с банком-оператором является обязательным условием для участия в программе «Пушкинская карта».</a:t>
            </a:r>
          </a:p>
          <a:p>
            <a:pPr algn="just" fontAlgn="auto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со сменой банка-оператора с АО "Почта Банк" на Банк ВТБ (ПАО) для сохранения бесперебойной работы в 2026 году, организациям необходимо в течение 2025 года ознакомиться и согласиться с условиями взаимодействия Банка ВТБ (ПАО) с организациями культуры и билетными операторами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агрегаторами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личном кабинете организации на платформе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832133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924944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будет, если я не акцептую оферту ВТБ в 2025 году?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72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204864"/>
            <a:ext cx="80648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Если организация уже является действующим участником программы «Пушкинская карта», но у организации отсутствует отметка об акцепте оферты (о согласии) с условиями взаимодействия с Банком ВТБ (ПАО), то 1 января 2026 года автоматически: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снимется отметка об участии в программе;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деактивируются ранее одобренные для участия в Программе терминалы.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целях недопущения исключения из Программы, необходимо в течение 2025 года ознакомиться и акцептовать в личном кабинете организации на платформе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оферту с условиями взаимодействия Банка ВТБ (ПАО) с организациями культуры и билетными операторами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агрегаторами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618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564904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ли заново подключать терминал для оплаты по Пушкинской карте/нужно ли заново регистрировать терминал на 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180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132856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Нет. При смене банка-оператора продажа билетов по событиям Пушкинской карты с терминалов, прошедших одобрение для участия в Программе, возможна и в 2026 году. Информация о "белых" терминалах будет доступна новому банку-оператору.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сохранения бесперебойной работы 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избежания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установления ограничений по участию в Программе в связи со сменой банка-оператора организациям требуется связаться с банком-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эквайером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предоставившим терминал для оплаты по Пушкинской карте, для расширения списка BIN Пушкинских карт, эмитированных Банком ВТБ (ПАО) (22002482, 22002483, 22002484), а также акцептовать в личном кабинете на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оферту с условиями взаимодействия с новым оператором Программы - Банком ВТБ (ПАО)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64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708920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подключить новый терминал для оплаты билетов по Пушкинской карте?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8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4" y="1700808"/>
            <a:ext cx="8352928" cy="479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91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204864"/>
            <a:ext cx="75608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Процесс подключения "белых" терминалов сохраняется без изменений - необходимо завести заявку в личном кабинете организации на платформе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связи с проведением технологических работ по смене банка-оператора заявки на одобрение новых терминалов рекомендуется направлять до 15.12.2025 включительно.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15.12.2025 включительно тестовая транзакция проводится по карте МИР АО "Почта Банк", с 01.01.2026 необходимо использовать карту МИР Банка ВТБ (ПАО).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482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3270" y="2636912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ли мне сменить банк-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эквайер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ВТБ в связи с миграцией?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85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276872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Нет. В соответствии с Правилами программы «Пушкинская карта» организация самостоятельно выбирает банк-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эквайер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Терминалы, ранее одобренные для участия в Программе, будут активны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90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276872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одобренном терминале выставлено ограничение по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БИНам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Почта Банка. Будет ли работать терминал в 2026 году?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18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988840"/>
            <a:ext cx="7056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того, чтобы ранее одобренный в Программе терминал работал в 2026 году, нужно внести корректировки в его настройки.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Вы можете сделать это уже сейчас. Для этого необходимо связаться с банком-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эквайером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предоставившим терминал для оплаты по Пушкинской карте, для добавления новых BIN Пушкинских карт, эмитированных Банком ВТБ (ПАО) (22002482, 22002483, 22002484).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Важно! В течение 2025 года необходимо сохранить настройки терминала по BIN по картам,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эмитирированным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АО "Почта Банк" (22007708, 22007709, 22007711)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567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5079" y="2276872"/>
            <a:ext cx="67687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Изменится ли процесс работы сервиса оператора (сервис предпродажной проверки билетов) в связи со сменой оператора Программы?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0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916832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Требования к настройке формата запроса на предпродажную проверку и ответов банка-оператора сохраняются.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течение 2025 года и до апреля 2026 года процесс работы организации с сервисом Оператора не меняется: организация направляет запрос по API https://guc.pochtabank.ru/dbo/cultureantifraudservice/api/v1/validation c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авторизационным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выпущенным на платформе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Важно! С 1 апреля 2026 года направление запросов на предпродажную проверку билетов в обязательном порядке необходимо осуществлять по обновленному API (ссылка будет предоставлена позднее) Банка ВТБ (ПАО). Настроить маршрутизацию запросов можно заранее, начиная с 1 января 2026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227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132856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ли заново выпускать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подключения к сервису оператора?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истекает срок действия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конце 2025 года. Что делать?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476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5988" y="2204864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Срок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авторизационного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выпущенного на платформе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составляет 1 год.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Валидация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запросов по действующим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сохранится и в 2026 году.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срок действия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в личном кабинете организации на платформе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Важно! Организации необходимо обеспечить сохранность информации о выпущенном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т.к. с 2026 года реквизиты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личном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 отображаться не будут. Если информация о ранее выпущенном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сохранилась, то организации необходимо заново выпустить новый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16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2999" y="2492896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 ли проблема с проведением оплаты по картам, выпущенным АО "Почта Банк", в связи со сменой Банка оператора?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86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28800"/>
            <a:ext cx="806489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967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348880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Проведение платежей по картам, эмитированным АО "Почта Банк", возможно до 15.00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мск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31.12.2025.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Оплата по картам, эмитированным Банком ВТБ (ПАО), возможна с 15.00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мск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01.01.2026.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Необходимо проинформировать покупателей на сайте продавцов билетов о проведении технологических работ по Программе в этот период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97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2049" y="2492896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Смогут ли покупатели осуществить возврат билетов, купленных в 2025 году, после смены банка-оператора, в 2026 году?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17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4730" y="2132856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Возврат билетов возможен, при этом денежные средства на счет клиента не возвращаются.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Продавцу необходимо аннулировать билет, передать информацию о возврате в билетный реестр и осуществить возврат средств на карту, с которой была совершена покупка.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07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992888" cy="495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888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992888" cy="490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046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2132856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взаимодействия банка ВТБ(ПАО)             с организациями культуры, билетным оператором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агрегаторами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 лицом, представляющими доверенные информационные системы: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https://files.pochtabank.ru/documents/other/vtb_corp_pushkinskaya_card_rules_2908_25.pdf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673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5273" y="2708920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ли заново регистрироваться в Программе Пушкинская карта в 2026 году?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249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640" y="1556792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Организациям культуры и билетным операторам, которые уже одобрены для участия в Программе и продажи билетов на события «Пушкинской карты», повторной регистрации в Программе не требуется.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участия в Программе в 2026 году организациям в течение 2025 года необходимо: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акцептовать оферту (согласиться) с условиями взаимодействия с новым оператором Программы - Банком ВТБ (ПАО) в личном кабинете на платформе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связаться с банком-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эквайером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предоставившим терминал для оплаты по Пушкинской карте для добавления новых BIN Пушкинских карт, эмитированных Банком ВТБ (ПАО) (22002482, 22002483, 22002484).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Важно!!! В течение 2025 года необходимо сохранить настройку BIN в терминалах по картам, эмитированным АО "Почта Банк" (22007708, 22007709, 22007711).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Порядок регистрации новых участников Программы не изменится (подробнее см. на платформе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PRO.Культура.РФ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09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852936"/>
            <a:ext cx="66967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сделать, чтобы перейти в ВТБ?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7017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71</TotalTime>
  <Words>296</Words>
  <Application>Microsoft Office PowerPoint</Application>
  <PresentationFormat>Экран (4:3)</PresentationFormat>
  <Paragraphs>78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Волна</vt:lpstr>
      <vt:lpstr>Для работы с новым оператором Программы в 2026 году организациям культуры и билетным операторам в течение 2025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работы с новым оператором Программы в 2026 году организациям культуры и билетным операторам в течение 2025 года необходимо</dc:title>
  <dc:creator>Пользователь Windows</dc:creator>
  <cp:lastModifiedBy>Пользователь Windows</cp:lastModifiedBy>
  <cp:revision>9</cp:revision>
  <dcterms:created xsi:type="dcterms:W3CDTF">2025-10-16T06:15:09Z</dcterms:created>
  <dcterms:modified xsi:type="dcterms:W3CDTF">2025-10-16T07:26:37Z</dcterms:modified>
</cp:coreProperties>
</file>