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84" r:id="rId2"/>
    <p:sldId id="385" r:id="rId3"/>
    <p:sldId id="386" r:id="rId4"/>
    <p:sldId id="388" r:id="rId5"/>
    <p:sldId id="392" r:id="rId6"/>
    <p:sldId id="387" r:id="rId7"/>
    <p:sldId id="394" r:id="rId8"/>
    <p:sldId id="389" r:id="rId9"/>
    <p:sldId id="395" r:id="rId10"/>
    <p:sldId id="391" r:id="rId11"/>
    <p:sldId id="396" r:id="rId12"/>
    <p:sldId id="379" r:id="rId13"/>
    <p:sldId id="397" r:id="rId14"/>
    <p:sldId id="398" r:id="rId15"/>
    <p:sldId id="399" r:id="rId16"/>
  </p:sldIdLst>
  <p:sldSz cx="12192000" cy="6858000"/>
  <p:notesSz cx="6797675" cy="9926638"/>
  <p:embeddedFontLst>
    <p:embeddedFont>
      <p:font typeface="Manrope" pitchFamily="2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30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8" pos="7491" userDrawn="1">
          <p15:clr>
            <a:srgbClr val="A4A3A4"/>
          </p15:clr>
        </p15:guide>
        <p15:guide id="10" pos="3296" userDrawn="1">
          <p15:clr>
            <a:srgbClr val="A4A3A4"/>
          </p15:clr>
        </p15:guide>
        <p15:guide id="13" pos="461" userDrawn="1">
          <p15:clr>
            <a:srgbClr val="A4A3A4"/>
          </p15:clr>
        </p15:guide>
        <p15:guide id="14" pos="4089" userDrawn="1">
          <p15:clr>
            <a:srgbClr val="A4A3A4"/>
          </p15:clr>
        </p15:guide>
        <p15:guide id="15" pos="824" userDrawn="1">
          <p15:clr>
            <a:srgbClr val="A4A3A4"/>
          </p15:clr>
        </p15:guide>
        <p15:guide id="16" pos="6924" userDrawn="1">
          <p15:clr>
            <a:srgbClr val="A4A3A4"/>
          </p15:clr>
        </p15:guide>
        <p15:guide id="17" orient="horz" pos="2908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48B"/>
    <a:srgbClr val="44568E"/>
    <a:srgbClr val="3E4E82"/>
    <a:srgbClr val="414E83"/>
    <a:srgbClr val="324686"/>
    <a:srgbClr val="4472C4"/>
    <a:srgbClr val="FC1086"/>
    <a:srgbClr val="FFFFFF"/>
    <a:srgbClr val="0CAEEA"/>
    <a:srgbClr val="D5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>
      <p:cViewPr>
        <p:scale>
          <a:sx n="100" d="100"/>
          <a:sy n="100" d="100"/>
        </p:scale>
        <p:origin x="-900" y="-378"/>
      </p:cViewPr>
      <p:guideLst>
        <p:guide orient="horz" pos="1230"/>
        <p:guide orient="horz" pos="255"/>
        <p:guide orient="horz" pos="4156"/>
        <p:guide orient="horz" pos="2908"/>
        <p:guide orient="horz" pos="3770"/>
        <p:guide pos="7491"/>
        <p:guide pos="3296"/>
        <p:guide pos="461"/>
        <p:guide pos="4089"/>
        <p:guide pos="824"/>
        <p:guide pos="49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16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4E32C-F269-4CC1-B47A-A9B35355EA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1D1A9-4A6C-4EEB-9554-16803F3DA9E8}">
      <dgm:prSet phldrT="[Текст]" custT="1"/>
      <dgm:spPr/>
      <dgm:t>
        <a:bodyPr/>
        <a:lstStyle/>
        <a:p>
          <a:r>
            <a:rPr lang="ru-RU" sz="1800" kern="1200" dirty="0" smtClean="0">
              <a:latin typeface="Manrope" pitchFamily="2" charset="0"/>
            </a:rPr>
            <a:t>создание условий для самоопределения и социализации наставляемого на основе традиционных российских духовно-нравственных ценностей, формирования гармоничной, всесторонне развитой личности</a:t>
          </a:r>
          <a:endParaRPr lang="ru-RU" sz="1800" kern="1200" dirty="0">
            <a:latin typeface="Manrope" pitchFamily="2" charset="0"/>
          </a:endParaRPr>
        </a:p>
      </dgm:t>
    </dgm:pt>
    <dgm:pt modelId="{65DE4643-2FD9-4AB2-B8FD-BBA9D616A122}" type="parTrans" cxnId="{BB0A75CC-81C3-4954-AA80-EB2059A2182D}">
      <dgm:prSet/>
      <dgm:spPr/>
      <dgm:t>
        <a:bodyPr/>
        <a:lstStyle/>
        <a:p>
          <a:endParaRPr lang="ru-RU"/>
        </a:p>
      </dgm:t>
    </dgm:pt>
    <dgm:pt modelId="{181DEF00-64FA-4962-A5A8-625204AFED87}" type="sibTrans" cxnId="{BB0A75CC-81C3-4954-AA80-EB2059A2182D}">
      <dgm:prSet/>
      <dgm:spPr/>
      <dgm:t>
        <a:bodyPr/>
        <a:lstStyle/>
        <a:p>
          <a:endParaRPr lang="ru-RU"/>
        </a:p>
      </dgm:t>
    </dgm:pt>
    <dgm:pt modelId="{19CB468F-781B-4F88-BED5-46C7A5D807C6}">
      <dgm:prSet phldrT="[Текст]" custT="1"/>
      <dgm:spPr/>
      <dgm:t>
        <a:bodyPr/>
        <a:lstStyle/>
        <a:p>
          <a:r>
            <a:rPr lang="ru-RU" sz="1800" dirty="0" smtClean="0">
              <a:latin typeface="Manrope" pitchFamily="2" charset="0"/>
            </a:rPr>
            <a:t>непрерывная поддержка наставляемого в процессе получения им новых компетенций, в том числе профессиональной деятельности</a:t>
          </a:r>
          <a:endParaRPr lang="ru-RU" sz="1800" dirty="0">
            <a:latin typeface="Manrope" pitchFamily="2" charset="0"/>
          </a:endParaRPr>
        </a:p>
      </dgm:t>
    </dgm:pt>
    <dgm:pt modelId="{4EF7E0F1-A99A-4602-8719-2363BC8FFE37}" type="parTrans" cxnId="{5A1013A7-BA19-4638-9EF8-1C405C72A0AB}">
      <dgm:prSet/>
      <dgm:spPr/>
      <dgm:t>
        <a:bodyPr/>
        <a:lstStyle/>
        <a:p>
          <a:endParaRPr lang="ru-RU"/>
        </a:p>
      </dgm:t>
    </dgm:pt>
    <dgm:pt modelId="{5C75B19F-6DC6-41EB-A296-87343C7823C7}" type="sibTrans" cxnId="{5A1013A7-BA19-4638-9EF8-1C405C72A0AB}">
      <dgm:prSet/>
      <dgm:spPr/>
      <dgm:t>
        <a:bodyPr/>
        <a:lstStyle/>
        <a:p>
          <a:endParaRPr lang="ru-RU"/>
        </a:p>
      </dgm:t>
    </dgm:pt>
    <dgm:pt modelId="{C248CB73-B635-4B4D-A73E-56073D98846F}">
      <dgm:prSet phldrT="[Текст]" custT="1"/>
      <dgm:spPr/>
      <dgm:t>
        <a:bodyPr/>
        <a:lstStyle/>
        <a:p>
          <a:r>
            <a:rPr lang="ru-RU" sz="1800" dirty="0" smtClean="0">
              <a:latin typeface="Manrope" pitchFamily="2" charset="0"/>
            </a:rPr>
            <a:t>повышение как у наставляемых, так и у наставников уровня удовлетворенности своей деятельностью</a:t>
          </a:r>
          <a:endParaRPr lang="ru-RU" sz="1800" dirty="0">
            <a:latin typeface="Manrope" pitchFamily="2" charset="0"/>
          </a:endParaRPr>
        </a:p>
      </dgm:t>
    </dgm:pt>
    <dgm:pt modelId="{90941D00-AF29-4559-A12F-F4C9A90474D7}" type="parTrans" cxnId="{A4B2F58E-3E78-4821-A024-5845F39851B5}">
      <dgm:prSet/>
      <dgm:spPr/>
      <dgm:t>
        <a:bodyPr/>
        <a:lstStyle/>
        <a:p>
          <a:endParaRPr lang="ru-RU"/>
        </a:p>
      </dgm:t>
    </dgm:pt>
    <dgm:pt modelId="{52792851-0954-48C0-8800-806D3D163B3E}" type="sibTrans" cxnId="{A4B2F58E-3E78-4821-A024-5845F39851B5}">
      <dgm:prSet/>
      <dgm:spPr/>
      <dgm:t>
        <a:bodyPr/>
        <a:lstStyle/>
        <a:p>
          <a:endParaRPr lang="ru-RU"/>
        </a:p>
      </dgm:t>
    </dgm:pt>
    <dgm:pt modelId="{9F5AC57C-3972-41D2-B44B-FBAF1C876F1B}">
      <dgm:prSet custT="1"/>
      <dgm:spPr/>
      <dgm:t>
        <a:bodyPr/>
        <a:lstStyle/>
        <a:p>
          <a:r>
            <a:rPr lang="ru-RU" sz="1800" dirty="0" smtClean="0">
              <a:latin typeface="Manrope" pitchFamily="2" charset="0"/>
            </a:rPr>
            <a:t>создание условий для привлечения в качестве наставников и наставляемых ветеранов боевых действий, в том числе лиц, принимавших участие в специальной военной операции</a:t>
          </a:r>
          <a:endParaRPr lang="ru-RU" sz="1800" dirty="0">
            <a:latin typeface="Manrope" pitchFamily="2" charset="0"/>
          </a:endParaRPr>
        </a:p>
      </dgm:t>
    </dgm:pt>
    <dgm:pt modelId="{6607DFC9-53DD-4D3F-81BB-FB7C63043BC7}" type="parTrans" cxnId="{1D534CB6-082D-43FD-9490-9AB829702363}">
      <dgm:prSet/>
      <dgm:spPr/>
      <dgm:t>
        <a:bodyPr/>
        <a:lstStyle/>
        <a:p>
          <a:endParaRPr lang="ru-RU"/>
        </a:p>
      </dgm:t>
    </dgm:pt>
    <dgm:pt modelId="{6CE9EDA6-20F6-44CE-AC4B-910136A879F9}" type="sibTrans" cxnId="{1D534CB6-082D-43FD-9490-9AB829702363}">
      <dgm:prSet/>
      <dgm:spPr/>
      <dgm:t>
        <a:bodyPr/>
        <a:lstStyle/>
        <a:p>
          <a:endParaRPr lang="ru-RU"/>
        </a:p>
      </dgm:t>
    </dgm:pt>
    <dgm:pt modelId="{DFBF8783-553C-4F7B-8A61-F15BE9342406}" type="pres">
      <dgm:prSet presAssocID="{0AC4E32C-F269-4CC1-B47A-A9B35355EA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171AA-AF1C-4E6B-8134-F1E0BEB69EE4}" type="pres">
      <dgm:prSet presAssocID="{2141D1A9-4A6C-4EEB-9554-16803F3DA9E8}" presName="composite" presStyleCnt="0"/>
      <dgm:spPr/>
    </dgm:pt>
    <dgm:pt modelId="{4A02D2BE-2F66-40A0-A86F-B47FB3A3FE38}" type="pres">
      <dgm:prSet presAssocID="{2141D1A9-4A6C-4EEB-9554-16803F3DA9E8}" presName="rect1" presStyleLbl="trAlignAcc1" presStyleIdx="0" presStyleCnt="4" custScaleX="104091" custScaleY="14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CA50E-4764-4C9C-9D9F-3076D412D33C}" type="pres">
      <dgm:prSet presAssocID="{2141D1A9-4A6C-4EEB-9554-16803F3DA9E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58E676BA-9DB3-4C32-9963-8C89E74C3121}" type="pres">
      <dgm:prSet presAssocID="{181DEF00-64FA-4962-A5A8-625204AFED87}" presName="sibTrans" presStyleCnt="0"/>
      <dgm:spPr/>
    </dgm:pt>
    <dgm:pt modelId="{F533D269-1334-40EF-9049-8A6B21B34B63}" type="pres">
      <dgm:prSet presAssocID="{19CB468F-781B-4F88-BED5-46C7A5D807C6}" presName="composite" presStyleCnt="0"/>
      <dgm:spPr/>
    </dgm:pt>
    <dgm:pt modelId="{999C2666-3B24-41D8-BEC3-A9705C18208D}" type="pres">
      <dgm:prSet presAssocID="{19CB468F-781B-4F88-BED5-46C7A5D807C6}" presName="rect1" presStyleLbl="trAlignAcc1" presStyleIdx="1" presStyleCnt="4" custScaleY="142099" custLinFactNeighborX="-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90AC3-2BAE-4CA3-AA79-CBB982878AB1}" type="pres">
      <dgm:prSet presAssocID="{19CB468F-781B-4F88-BED5-46C7A5D807C6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67F2A9A0-D459-4C62-8F4B-01C67D367AC0}" type="pres">
      <dgm:prSet presAssocID="{5C75B19F-6DC6-41EB-A296-87343C7823C7}" presName="sibTrans" presStyleCnt="0"/>
      <dgm:spPr/>
    </dgm:pt>
    <dgm:pt modelId="{B13950ED-8CA6-44F5-93B0-99124A1F0F15}" type="pres">
      <dgm:prSet presAssocID="{C248CB73-B635-4B4D-A73E-56073D98846F}" presName="composite" presStyleCnt="0"/>
      <dgm:spPr/>
    </dgm:pt>
    <dgm:pt modelId="{2D1FF8AB-FE4D-4F68-B1BF-F5CB96D9FC5A}" type="pres">
      <dgm:prSet presAssocID="{C248CB73-B635-4B4D-A73E-56073D98846F}" presName="rect1" presStyleLbl="trAlignAcc1" presStyleIdx="2" presStyleCnt="4" custScaleX="102527" custScaleY="148720" custLinFactNeighborX="-536" custLinFactNeighborY="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812FB-5F50-4285-A6ED-7A650408C0A0}" type="pres">
      <dgm:prSet presAssocID="{C248CB73-B635-4B4D-A73E-56073D98846F}" presName="rect2" presStyleLbl="fgImgPlace1" presStyleIdx="2" presStyleCnt="4" custLinFactNeighborY="9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CB5BA931-47B4-4882-A7E4-F724B1A394CC}" type="pres">
      <dgm:prSet presAssocID="{52792851-0954-48C0-8800-806D3D163B3E}" presName="sibTrans" presStyleCnt="0"/>
      <dgm:spPr/>
    </dgm:pt>
    <dgm:pt modelId="{A8FEFAF5-24CD-4EB1-8CE5-D896A188395B}" type="pres">
      <dgm:prSet presAssocID="{9F5AC57C-3972-41D2-B44B-FBAF1C876F1B}" presName="composite" presStyleCnt="0"/>
      <dgm:spPr/>
    </dgm:pt>
    <dgm:pt modelId="{BBCDAABE-D14F-4557-89C9-4725C23AEC56}" type="pres">
      <dgm:prSet presAssocID="{9F5AC57C-3972-41D2-B44B-FBAF1C876F1B}" presName="rect1" presStyleLbl="trAlignAcc1" presStyleIdx="3" presStyleCnt="4" custScaleY="147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8EE7B-A5D6-4354-AA54-B27496FCE332}" type="pres">
      <dgm:prSet presAssocID="{9F5AC57C-3972-41D2-B44B-FBAF1C876F1B}" presName="rect2" presStyleLbl="fgImgPlace1" presStyleIdx="3" presStyleCnt="4" custLinFactNeighborX="171" custLinFactNeighborY="2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</dgm:ptLst>
  <dgm:cxnLst>
    <dgm:cxn modelId="{BB0A75CC-81C3-4954-AA80-EB2059A2182D}" srcId="{0AC4E32C-F269-4CC1-B47A-A9B35355EA91}" destId="{2141D1A9-4A6C-4EEB-9554-16803F3DA9E8}" srcOrd="0" destOrd="0" parTransId="{65DE4643-2FD9-4AB2-B8FD-BBA9D616A122}" sibTransId="{181DEF00-64FA-4962-A5A8-625204AFED87}"/>
    <dgm:cxn modelId="{A4B2F58E-3E78-4821-A024-5845F39851B5}" srcId="{0AC4E32C-F269-4CC1-B47A-A9B35355EA91}" destId="{C248CB73-B635-4B4D-A73E-56073D98846F}" srcOrd="2" destOrd="0" parTransId="{90941D00-AF29-4559-A12F-F4C9A90474D7}" sibTransId="{52792851-0954-48C0-8800-806D3D163B3E}"/>
    <dgm:cxn modelId="{4BBE15DE-149B-4974-BB5D-4801DDACD5EA}" type="presOf" srcId="{0AC4E32C-F269-4CC1-B47A-A9B35355EA91}" destId="{DFBF8783-553C-4F7B-8A61-F15BE9342406}" srcOrd="0" destOrd="0" presId="urn:microsoft.com/office/officeart/2008/layout/PictureStrips"/>
    <dgm:cxn modelId="{5A1013A7-BA19-4638-9EF8-1C405C72A0AB}" srcId="{0AC4E32C-F269-4CC1-B47A-A9B35355EA91}" destId="{19CB468F-781B-4F88-BED5-46C7A5D807C6}" srcOrd="1" destOrd="0" parTransId="{4EF7E0F1-A99A-4602-8719-2363BC8FFE37}" sibTransId="{5C75B19F-6DC6-41EB-A296-87343C7823C7}"/>
    <dgm:cxn modelId="{1D534CB6-082D-43FD-9490-9AB829702363}" srcId="{0AC4E32C-F269-4CC1-B47A-A9B35355EA91}" destId="{9F5AC57C-3972-41D2-B44B-FBAF1C876F1B}" srcOrd="3" destOrd="0" parTransId="{6607DFC9-53DD-4D3F-81BB-FB7C63043BC7}" sibTransId="{6CE9EDA6-20F6-44CE-AC4B-910136A879F9}"/>
    <dgm:cxn modelId="{4BC56436-EDEC-4560-A4BD-2B03F9CE6E28}" type="presOf" srcId="{C248CB73-B635-4B4D-A73E-56073D98846F}" destId="{2D1FF8AB-FE4D-4F68-B1BF-F5CB96D9FC5A}" srcOrd="0" destOrd="0" presId="urn:microsoft.com/office/officeart/2008/layout/PictureStrips"/>
    <dgm:cxn modelId="{DFBD579D-C85F-4F7D-B253-302D95A57A33}" type="presOf" srcId="{9F5AC57C-3972-41D2-B44B-FBAF1C876F1B}" destId="{BBCDAABE-D14F-4557-89C9-4725C23AEC56}" srcOrd="0" destOrd="0" presId="urn:microsoft.com/office/officeart/2008/layout/PictureStrips"/>
    <dgm:cxn modelId="{3DDDAF28-15B2-4D6F-B53F-9CC04323275A}" type="presOf" srcId="{19CB468F-781B-4F88-BED5-46C7A5D807C6}" destId="{999C2666-3B24-41D8-BEC3-A9705C18208D}" srcOrd="0" destOrd="0" presId="urn:microsoft.com/office/officeart/2008/layout/PictureStrips"/>
    <dgm:cxn modelId="{1499F37E-992F-4C14-B31D-6666CFCECBAE}" type="presOf" srcId="{2141D1A9-4A6C-4EEB-9554-16803F3DA9E8}" destId="{4A02D2BE-2F66-40A0-A86F-B47FB3A3FE38}" srcOrd="0" destOrd="0" presId="urn:microsoft.com/office/officeart/2008/layout/PictureStrips"/>
    <dgm:cxn modelId="{37D408E9-0F64-4489-9500-06F5FD4BCBDC}" type="presParOf" srcId="{DFBF8783-553C-4F7B-8A61-F15BE9342406}" destId="{72C171AA-AF1C-4E6B-8134-F1E0BEB69EE4}" srcOrd="0" destOrd="0" presId="urn:microsoft.com/office/officeart/2008/layout/PictureStrips"/>
    <dgm:cxn modelId="{ABA90FEB-76CD-4F61-9C4C-44529FE407C1}" type="presParOf" srcId="{72C171AA-AF1C-4E6B-8134-F1E0BEB69EE4}" destId="{4A02D2BE-2F66-40A0-A86F-B47FB3A3FE38}" srcOrd="0" destOrd="0" presId="urn:microsoft.com/office/officeart/2008/layout/PictureStrips"/>
    <dgm:cxn modelId="{BA11D49D-27CD-47F1-A993-3F32E84717D6}" type="presParOf" srcId="{72C171AA-AF1C-4E6B-8134-F1E0BEB69EE4}" destId="{C92CA50E-4764-4C9C-9D9F-3076D412D33C}" srcOrd="1" destOrd="0" presId="urn:microsoft.com/office/officeart/2008/layout/PictureStrips"/>
    <dgm:cxn modelId="{A8C4EF5D-4479-43CA-9B80-F725C9B41150}" type="presParOf" srcId="{DFBF8783-553C-4F7B-8A61-F15BE9342406}" destId="{58E676BA-9DB3-4C32-9963-8C89E74C3121}" srcOrd="1" destOrd="0" presId="urn:microsoft.com/office/officeart/2008/layout/PictureStrips"/>
    <dgm:cxn modelId="{E4352986-5440-46F8-AC5F-D051D43823AC}" type="presParOf" srcId="{DFBF8783-553C-4F7B-8A61-F15BE9342406}" destId="{F533D269-1334-40EF-9049-8A6B21B34B63}" srcOrd="2" destOrd="0" presId="urn:microsoft.com/office/officeart/2008/layout/PictureStrips"/>
    <dgm:cxn modelId="{F5A29ECB-635E-4AE9-B3DD-BE69D624D1A5}" type="presParOf" srcId="{F533D269-1334-40EF-9049-8A6B21B34B63}" destId="{999C2666-3B24-41D8-BEC3-A9705C18208D}" srcOrd="0" destOrd="0" presId="urn:microsoft.com/office/officeart/2008/layout/PictureStrips"/>
    <dgm:cxn modelId="{443FAC57-620F-4DC6-9142-00B16D742BBD}" type="presParOf" srcId="{F533D269-1334-40EF-9049-8A6B21B34B63}" destId="{AFD90AC3-2BAE-4CA3-AA79-CBB982878AB1}" srcOrd="1" destOrd="0" presId="urn:microsoft.com/office/officeart/2008/layout/PictureStrips"/>
    <dgm:cxn modelId="{7FD2B1AF-6C1F-4E7B-A124-BE5E9E508BE7}" type="presParOf" srcId="{DFBF8783-553C-4F7B-8A61-F15BE9342406}" destId="{67F2A9A0-D459-4C62-8F4B-01C67D367AC0}" srcOrd="3" destOrd="0" presId="urn:microsoft.com/office/officeart/2008/layout/PictureStrips"/>
    <dgm:cxn modelId="{F710CC5D-9380-4F43-AE0F-ADB6143A7369}" type="presParOf" srcId="{DFBF8783-553C-4F7B-8A61-F15BE9342406}" destId="{B13950ED-8CA6-44F5-93B0-99124A1F0F15}" srcOrd="4" destOrd="0" presId="urn:microsoft.com/office/officeart/2008/layout/PictureStrips"/>
    <dgm:cxn modelId="{3910C288-7716-4DE2-8D90-55BB29B60BCD}" type="presParOf" srcId="{B13950ED-8CA6-44F5-93B0-99124A1F0F15}" destId="{2D1FF8AB-FE4D-4F68-B1BF-F5CB96D9FC5A}" srcOrd="0" destOrd="0" presId="urn:microsoft.com/office/officeart/2008/layout/PictureStrips"/>
    <dgm:cxn modelId="{EAB446C4-7B21-47E4-9518-333B94A5A8E4}" type="presParOf" srcId="{B13950ED-8CA6-44F5-93B0-99124A1F0F15}" destId="{27A812FB-5F50-4285-A6ED-7A650408C0A0}" srcOrd="1" destOrd="0" presId="urn:microsoft.com/office/officeart/2008/layout/PictureStrips"/>
    <dgm:cxn modelId="{E0F23258-32DF-43E5-B1B1-85C5AF7AA4DE}" type="presParOf" srcId="{DFBF8783-553C-4F7B-8A61-F15BE9342406}" destId="{CB5BA931-47B4-4882-A7E4-F724B1A394CC}" srcOrd="5" destOrd="0" presId="urn:microsoft.com/office/officeart/2008/layout/PictureStrips"/>
    <dgm:cxn modelId="{5C0A4FB2-CB51-4200-981A-984BD2BEE44C}" type="presParOf" srcId="{DFBF8783-553C-4F7B-8A61-F15BE9342406}" destId="{A8FEFAF5-24CD-4EB1-8CE5-D896A188395B}" srcOrd="6" destOrd="0" presId="urn:microsoft.com/office/officeart/2008/layout/PictureStrips"/>
    <dgm:cxn modelId="{6F7E5685-C28E-4613-A5D6-F219F0D62B8B}" type="presParOf" srcId="{A8FEFAF5-24CD-4EB1-8CE5-D896A188395B}" destId="{BBCDAABE-D14F-4557-89C9-4725C23AEC56}" srcOrd="0" destOrd="0" presId="urn:microsoft.com/office/officeart/2008/layout/PictureStrips"/>
    <dgm:cxn modelId="{B5812950-5CA9-406C-9813-4982012F1459}" type="presParOf" srcId="{A8FEFAF5-24CD-4EB1-8CE5-D896A188395B}" destId="{40D8EE7B-A5D6-4354-AA54-B27496FCE3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CB31A-9F72-4E67-AED2-C06E41EEDE8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CC274-461B-49B8-B056-9519EFBF6FEB}">
      <dgm:prSet phldrT="[Текст]"/>
      <dgm:spPr/>
      <dgm:t>
        <a:bodyPr/>
        <a:lstStyle/>
        <a:p>
          <a:r>
            <a:rPr lang="ru-RU" dirty="0" smtClean="0"/>
            <a:t>не менее 70%</a:t>
          </a:r>
          <a:endParaRPr lang="ru-RU" dirty="0"/>
        </a:p>
      </dgm:t>
    </dgm:pt>
    <dgm:pt modelId="{E5888868-0C5D-4548-AB10-7CAE1B1FA5E0}" type="parTrans" cxnId="{A8C23C5A-F7B0-405B-B5F1-7B56625628C4}">
      <dgm:prSet/>
      <dgm:spPr/>
      <dgm:t>
        <a:bodyPr/>
        <a:lstStyle/>
        <a:p>
          <a:endParaRPr lang="ru-RU"/>
        </a:p>
      </dgm:t>
    </dgm:pt>
    <dgm:pt modelId="{7A4D17F7-DF48-4BAF-BA01-23B60A79EFE3}" type="sibTrans" cxnId="{A8C23C5A-F7B0-405B-B5F1-7B56625628C4}">
      <dgm:prSet/>
      <dgm:spPr/>
      <dgm:t>
        <a:bodyPr/>
        <a:lstStyle/>
        <a:p>
          <a:endParaRPr lang="ru-RU"/>
        </a:p>
      </dgm:t>
    </dgm:pt>
    <dgm:pt modelId="{BF385F12-D25B-4E16-9D87-F8B6D5F2D0A7}">
      <dgm:prSet phldrT="[Текст]" custT="1"/>
      <dgm:spPr/>
      <dgm:t>
        <a:bodyPr/>
        <a:lstStyle/>
        <a:p>
          <a:r>
            <a:rPr lang="ru-RU" sz="2000" dirty="0" smtClean="0"/>
            <a:t>Доля государственных и муниципальных организаций, осуществляющих образовательную деятельность и реализующих наставничество в соответствии с настоящей Концепцией, в общем количестве государственных и муниципальных организаций, осуществляющих образовательную деятельность</a:t>
          </a:r>
          <a:endParaRPr lang="ru-RU" sz="2000" dirty="0"/>
        </a:p>
      </dgm:t>
    </dgm:pt>
    <dgm:pt modelId="{F64E6A3B-863B-4A9F-A329-D8A9B234A648}" type="parTrans" cxnId="{53632F0F-9D78-4882-8DCC-086EADE6A8FC}">
      <dgm:prSet/>
      <dgm:spPr/>
      <dgm:t>
        <a:bodyPr/>
        <a:lstStyle/>
        <a:p>
          <a:endParaRPr lang="ru-RU"/>
        </a:p>
      </dgm:t>
    </dgm:pt>
    <dgm:pt modelId="{ACF01465-D7E3-4331-BFDA-6F615412A4E1}" type="sibTrans" cxnId="{53632F0F-9D78-4882-8DCC-086EADE6A8FC}">
      <dgm:prSet/>
      <dgm:spPr/>
      <dgm:t>
        <a:bodyPr/>
        <a:lstStyle/>
        <a:p>
          <a:endParaRPr lang="ru-RU"/>
        </a:p>
      </dgm:t>
    </dgm:pt>
    <dgm:pt modelId="{B6D79B20-F715-4D8C-B077-390EB65E69CC}">
      <dgm:prSet phldrT="[Текст]"/>
      <dgm:spPr/>
      <dgm:t>
        <a:bodyPr/>
        <a:lstStyle/>
        <a:p>
          <a:r>
            <a:rPr lang="ru-RU" dirty="0" smtClean="0"/>
            <a:t>не менее 10%</a:t>
          </a:r>
          <a:endParaRPr lang="ru-RU" dirty="0"/>
        </a:p>
      </dgm:t>
    </dgm:pt>
    <dgm:pt modelId="{DFDCA343-B6DB-403D-B143-EA4EEACF316E}" type="parTrans" cxnId="{2A859AD3-9F8F-4C5B-A689-F34216917E67}">
      <dgm:prSet/>
      <dgm:spPr/>
      <dgm:t>
        <a:bodyPr/>
        <a:lstStyle/>
        <a:p>
          <a:endParaRPr lang="ru-RU"/>
        </a:p>
      </dgm:t>
    </dgm:pt>
    <dgm:pt modelId="{FD055AA2-E33D-464B-B9A3-6CCCAB7C0460}" type="sibTrans" cxnId="{2A859AD3-9F8F-4C5B-A689-F34216917E67}">
      <dgm:prSet/>
      <dgm:spPr/>
      <dgm:t>
        <a:bodyPr/>
        <a:lstStyle/>
        <a:p>
          <a:endParaRPr lang="ru-RU"/>
        </a:p>
      </dgm:t>
    </dgm:pt>
    <dgm:pt modelId="{C2D04253-B26F-4FA3-B3CB-224CAB574588}">
      <dgm:prSet phldrT="[Текст]" custT="1"/>
      <dgm:spPr/>
      <dgm:t>
        <a:bodyPr/>
        <a:lstStyle/>
        <a:p>
          <a:r>
            <a:rPr lang="ru-RU" sz="2000" dirty="0" smtClean="0"/>
            <a:t>Доля несовершеннолетних, в отношении которых органами и учреждениями системы профилактики безнадзорности и правонарушений несовершеннолетних проводится индивидуальная профилактическая работа, которые имеют наставников, в общем количестве указанных несовершеннолетних</a:t>
          </a:r>
          <a:endParaRPr lang="ru-RU" sz="2000" dirty="0"/>
        </a:p>
      </dgm:t>
    </dgm:pt>
    <dgm:pt modelId="{E7074353-7B98-4A3F-B0E0-D56CCD64A53E}" type="parTrans" cxnId="{0D56C662-4AA8-4325-AB11-7882C45F9A93}">
      <dgm:prSet/>
      <dgm:spPr/>
      <dgm:t>
        <a:bodyPr/>
        <a:lstStyle/>
        <a:p>
          <a:endParaRPr lang="ru-RU"/>
        </a:p>
      </dgm:t>
    </dgm:pt>
    <dgm:pt modelId="{3081560D-9121-4DB4-A0F8-3ED201A75D19}" type="sibTrans" cxnId="{0D56C662-4AA8-4325-AB11-7882C45F9A93}">
      <dgm:prSet/>
      <dgm:spPr/>
      <dgm:t>
        <a:bodyPr/>
        <a:lstStyle/>
        <a:p>
          <a:endParaRPr lang="ru-RU"/>
        </a:p>
      </dgm:t>
    </dgm:pt>
    <dgm:pt modelId="{2B52AFE0-69C9-4D1F-8A07-C3517D5722AB}" type="pres">
      <dgm:prSet presAssocID="{B7ACB31A-9F72-4E67-AED2-C06E41EEDE8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7E1651D-9E17-4C68-8A57-0CFA4F465CED}" type="pres">
      <dgm:prSet presAssocID="{59ACC274-461B-49B8-B056-9519EFBF6FEB}" presName="parenttextcomposite" presStyleCnt="0"/>
      <dgm:spPr/>
    </dgm:pt>
    <dgm:pt modelId="{71527926-ACD5-49F0-A6B9-4305523EB80D}" type="pres">
      <dgm:prSet presAssocID="{59ACC274-461B-49B8-B056-9519EFBF6FEB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016CF-3D33-49BC-B904-491E5A0E68D9}" type="pres">
      <dgm:prSet presAssocID="{59ACC274-461B-49B8-B056-9519EFBF6FEB}" presName="composite" presStyleCnt="0"/>
      <dgm:spPr/>
    </dgm:pt>
    <dgm:pt modelId="{60D41C56-B562-47C3-AD28-9154FBFB66C3}" type="pres">
      <dgm:prSet presAssocID="{59ACC274-461B-49B8-B056-9519EFBF6FEB}" presName="chevron1" presStyleLbl="alignNode1" presStyleIdx="0" presStyleCnt="14"/>
      <dgm:spPr/>
    </dgm:pt>
    <dgm:pt modelId="{8CE5CDA9-2A9D-4D20-9362-EBD06D64936A}" type="pres">
      <dgm:prSet presAssocID="{59ACC274-461B-49B8-B056-9519EFBF6FEB}" presName="chevron2" presStyleLbl="alignNode1" presStyleIdx="1" presStyleCnt="14"/>
      <dgm:spPr/>
    </dgm:pt>
    <dgm:pt modelId="{D14D2491-D83B-4BE1-9B55-40938EB79ABB}" type="pres">
      <dgm:prSet presAssocID="{59ACC274-461B-49B8-B056-9519EFBF6FEB}" presName="chevron3" presStyleLbl="alignNode1" presStyleIdx="2" presStyleCnt="14"/>
      <dgm:spPr/>
    </dgm:pt>
    <dgm:pt modelId="{7DEBCC0D-C285-47F4-94B7-3C9FB89706D7}" type="pres">
      <dgm:prSet presAssocID="{59ACC274-461B-49B8-B056-9519EFBF6FEB}" presName="chevron4" presStyleLbl="alignNode1" presStyleIdx="3" presStyleCnt="14"/>
      <dgm:spPr/>
    </dgm:pt>
    <dgm:pt modelId="{3AC3F27D-69A1-4D64-AD7E-36DCD069244C}" type="pres">
      <dgm:prSet presAssocID="{59ACC274-461B-49B8-B056-9519EFBF6FEB}" presName="chevron5" presStyleLbl="alignNode1" presStyleIdx="4" presStyleCnt="14"/>
      <dgm:spPr/>
    </dgm:pt>
    <dgm:pt modelId="{CDC73A3B-A9D3-4E13-8DC4-5C3FCCFB9024}" type="pres">
      <dgm:prSet presAssocID="{59ACC274-461B-49B8-B056-9519EFBF6FEB}" presName="chevron6" presStyleLbl="alignNode1" presStyleIdx="5" presStyleCnt="14"/>
      <dgm:spPr/>
    </dgm:pt>
    <dgm:pt modelId="{974EECC7-92DC-4834-A7F5-FC2CAD59AD69}" type="pres">
      <dgm:prSet presAssocID="{59ACC274-461B-49B8-B056-9519EFBF6FEB}" presName="chevron7" presStyleLbl="alignNode1" presStyleIdx="6" presStyleCnt="14"/>
      <dgm:spPr/>
    </dgm:pt>
    <dgm:pt modelId="{D6D89A23-96E2-40D0-B181-DE28B9A5BB27}" type="pres">
      <dgm:prSet presAssocID="{59ACC274-461B-49B8-B056-9519EFBF6FEB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D75E6-8C61-4887-ABCE-0C5788A84B35}" type="pres">
      <dgm:prSet presAssocID="{7A4D17F7-DF48-4BAF-BA01-23B60A79EFE3}" presName="sibTrans" presStyleCnt="0"/>
      <dgm:spPr/>
    </dgm:pt>
    <dgm:pt modelId="{C17C5F52-481C-4DB2-B3EC-BBA8BCF6BE82}" type="pres">
      <dgm:prSet presAssocID="{B6D79B20-F715-4D8C-B077-390EB65E69CC}" presName="parenttextcomposite" presStyleCnt="0"/>
      <dgm:spPr/>
    </dgm:pt>
    <dgm:pt modelId="{4C79361A-4E85-4F0E-9E9E-BE41ED762274}" type="pres">
      <dgm:prSet presAssocID="{B6D79B20-F715-4D8C-B077-390EB65E69CC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F86F1-AB9B-4A7D-8516-B153A52B94A2}" type="pres">
      <dgm:prSet presAssocID="{B6D79B20-F715-4D8C-B077-390EB65E69CC}" presName="composite" presStyleCnt="0"/>
      <dgm:spPr/>
    </dgm:pt>
    <dgm:pt modelId="{75A0A812-A88F-46B1-9F10-0932D343125A}" type="pres">
      <dgm:prSet presAssocID="{B6D79B20-F715-4D8C-B077-390EB65E69CC}" presName="chevron1" presStyleLbl="alignNode1" presStyleIdx="7" presStyleCnt="14"/>
      <dgm:spPr/>
    </dgm:pt>
    <dgm:pt modelId="{379D48F0-78AB-41B6-84D6-6E8930EC82EC}" type="pres">
      <dgm:prSet presAssocID="{B6D79B20-F715-4D8C-B077-390EB65E69CC}" presName="chevron2" presStyleLbl="alignNode1" presStyleIdx="8" presStyleCnt="14"/>
      <dgm:spPr/>
    </dgm:pt>
    <dgm:pt modelId="{A77C40E1-9662-4A2B-91EB-45F2D4EB87B8}" type="pres">
      <dgm:prSet presAssocID="{B6D79B20-F715-4D8C-B077-390EB65E69CC}" presName="chevron3" presStyleLbl="alignNode1" presStyleIdx="9" presStyleCnt="14"/>
      <dgm:spPr/>
    </dgm:pt>
    <dgm:pt modelId="{23C36C1F-1F1A-4858-960B-B00468D4A236}" type="pres">
      <dgm:prSet presAssocID="{B6D79B20-F715-4D8C-B077-390EB65E69CC}" presName="chevron4" presStyleLbl="alignNode1" presStyleIdx="10" presStyleCnt="14"/>
      <dgm:spPr/>
    </dgm:pt>
    <dgm:pt modelId="{97F4A954-0916-4E37-9526-929C43EE50F9}" type="pres">
      <dgm:prSet presAssocID="{B6D79B20-F715-4D8C-B077-390EB65E69CC}" presName="chevron5" presStyleLbl="alignNode1" presStyleIdx="11" presStyleCnt="14"/>
      <dgm:spPr/>
    </dgm:pt>
    <dgm:pt modelId="{3EE5ADA4-4D3B-4EF7-A73D-3FF6E4C1A6D6}" type="pres">
      <dgm:prSet presAssocID="{B6D79B20-F715-4D8C-B077-390EB65E69CC}" presName="chevron6" presStyleLbl="alignNode1" presStyleIdx="12" presStyleCnt="14"/>
      <dgm:spPr/>
    </dgm:pt>
    <dgm:pt modelId="{3762A23F-E260-45CE-AFA6-6DE6E845D1AD}" type="pres">
      <dgm:prSet presAssocID="{B6D79B20-F715-4D8C-B077-390EB65E69CC}" presName="chevron7" presStyleLbl="alignNode1" presStyleIdx="13" presStyleCnt="14"/>
      <dgm:spPr/>
    </dgm:pt>
    <dgm:pt modelId="{190ECBFE-71A5-4A45-B552-24C7BCCD1043}" type="pres">
      <dgm:prSet presAssocID="{B6D79B20-F715-4D8C-B077-390EB65E69CC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40E14-EF4D-438B-B099-E56AD4CC624C}" type="presOf" srcId="{B6D79B20-F715-4D8C-B077-390EB65E69CC}" destId="{4C79361A-4E85-4F0E-9E9E-BE41ED762274}" srcOrd="0" destOrd="0" presId="urn:microsoft.com/office/officeart/2008/layout/VerticalAccentList"/>
    <dgm:cxn modelId="{A8C23C5A-F7B0-405B-B5F1-7B56625628C4}" srcId="{B7ACB31A-9F72-4E67-AED2-C06E41EEDE85}" destId="{59ACC274-461B-49B8-B056-9519EFBF6FEB}" srcOrd="0" destOrd="0" parTransId="{E5888868-0C5D-4548-AB10-7CAE1B1FA5E0}" sibTransId="{7A4D17F7-DF48-4BAF-BA01-23B60A79EFE3}"/>
    <dgm:cxn modelId="{1B5E239E-0B3E-4476-9659-AE320E0D1A22}" type="presOf" srcId="{BF385F12-D25B-4E16-9D87-F8B6D5F2D0A7}" destId="{D6D89A23-96E2-40D0-B181-DE28B9A5BB27}" srcOrd="0" destOrd="0" presId="urn:microsoft.com/office/officeart/2008/layout/VerticalAccentList"/>
    <dgm:cxn modelId="{2A859AD3-9F8F-4C5B-A689-F34216917E67}" srcId="{B7ACB31A-9F72-4E67-AED2-C06E41EEDE85}" destId="{B6D79B20-F715-4D8C-B077-390EB65E69CC}" srcOrd="1" destOrd="0" parTransId="{DFDCA343-B6DB-403D-B143-EA4EEACF316E}" sibTransId="{FD055AA2-E33D-464B-B9A3-6CCCAB7C0460}"/>
    <dgm:cxn modelId="{311172A1-2D54-433D-984F-BF3FD9462794}" type="presOf" srcId="{59ACC274-461B-49B8-B056-9519EFBF6FEB}" destId="{71527926-ACD5-49F0-A6B9-4305523EB80D}" srcOrd="0" destOrd="0" presId="urn:microsoft.com/office/officeart/2008/layout/VerticalAccentList"/>
    <dgm:cxn modelId="{E57E13DD-8B29-4FCE-8714-9B009448C655}" type="presOf" srcId="{B7ACB31A-9F72-4E67-AED2-C06E41EEDE85}" destId="{2B52AFE0-69C9-4D1F-8A07-C3517D5722AB}" srcOrd="0" destOrd="0" presId="urn:microsoft.com/office/officeart/2008/layout/VerticalAccentList"/>
    <dgm:cxn modelId="{0D56C662-4AA8-4325-AB11-7882C45F9A93}" srcId="{B6D79B20-F715-4D8C-B077-390EB65E69CC}" destId="{C2D04253-B26F-4FA3-B3CB-224CAB574588}" srcOrd="0" destOrd="0" parTransId="{E7074353-7B98-4A3F-B0E0-D56CCD64A53E}" sibTransId="{3081560D-9121-4DB4-A0F8-3ED201A75D19}"/>
    <dgm:cxn modelId="{53632F0F-9D78-4882-8DCC-086EADE6A8FC}" srcId="{59ACC274-461B-49B8-B056-9519EFBF6FEB}" destId="{BF385F12-D25B-4E16-9D87-F8B6D5F2D0A7}" srcOrd="0" destOrd="0" parTransId="{F64E6A3B-863B-4A9F-A329-D8A9B234A648}" sibTransId="{ACF01465-D7E3-4331-BFDA-6F615412A4E1}"/>
    <dgm:cxn modelId="{3D3F3CD0-4FF9-4083-9E0E-E59B524C64D0}" type="presOf" srcId="{C2D04253-B26F-4FA3-B3CB-224CAB574588}" destId="{190ECBFE-71A5-4A45-B552-24C7BCCD1043}" srcOrd="0" destOrd="0" presId="urn:microsoft.com/office/officeart/2008/layout/VerticalAccentList"/>
    <dgm:cxn modelId="{ECD2472E-8414-4078-8E8D-D6299DF64E85}" type="presParOf" srcId="{2B52AFE0-69C9-4D1F-8A07-C3517D5722AB}" destId="{87E1651D-9E17-4C68-8A57-0CFA4F465CED}" srcOrd="0" destOrd="0" presId="urn:microsoft.com/office/officeart/2008/layout/VerticalAccentList"/>
    <dgm:cxn modelId="{137BDD5C-7335-4DFD-BA19-E624C1BB103C}" type="presParOf" srcId="{87E1651D-9E17-4C68-8A57-0CFA4F465CED}" destId="{71527926-ACD5-49F0-A6B9-4305523EB80D}" srcOrd="0" destOrd="0" presId="urn:microsoft.com/office/officeart/2008/layout/VerticalAccentList"/>
    <dgm:cxn modelId="{71EE5FFF-8084-4181-8234-7760AF29185D}" type="presParOf" srcId="{2B52AFE0-69C9-4D1F-8A07-C3517D5722AB}" destId="{AAD016CF-3D33-49BC-B904-491E5A0E68D9}" srcOrd="1" destOrd="0" presId="urn:microsoft.com/office/officeart/2008/layout/VerticalAccentList"/>
    <dgm:cxn modelId="{862EA3CC-3FED-420F-B253-B987B36F20A7}" type="presParOf" srcId="{AAD016CF-3D33-49BC-B904-491E5A0E68D9}" destId="{60D41C56-B562-47C3-AD28-9154FBFB66C3}" srcOrd="0" destOrd="0" presId="urn:microsoft.com/office/officeart/2008/layout/VerticalAccentList"/>
    <dgm:cxn modelId="{E5590700-2052-41F3-924C-5EF927DC4BF8}" type="presParOf" srcId="{AAD016CF-3D33-49BC-B904-491E5A0E68D9}" destId="{8CE5CDA9-2A9D-4D20-9362-EBD06D64936A}" srcOrd="1" destOrd="0" presId="urn:microsoft.com/office/officeart/2008/layout/VerticalAccentList"/>
    <dgm:cxn modelId="{D564F159-A0B9-419B-89AE-8AD5B12314F5}" type="presParOf" srcId="{AAD016CF-3D33-49BC-B904-491E5A0E68D9}" destId="{D14D2491-D83B-4BE1-9B55-40938EB79ABB}" srcOrd="2" destOrd="0" presId="urn:microsoft.com/office/officeart/2008/layout/VerticalAccentList"/>
    <dgm:cxn modelId="{CA151D90-CAC6-4045-8697-D22EB89F1AAA}" type="presParOf" srcId="{AAD016CF-3D33-49BC-B904-491E5A0E68D9}" destId="{7DEBCC0D-C285-47F4-94B7-3C9FB89706D7}" srcOrd="3" destOrd="0" presId="urn:microsoft.com/office/officeart/2008/layout/VerticalAccentList"/>
    <dgm:cxn modelId="{FCF4874D-9F56-461B-AE3B-28073EB587E5}" type="presParOf" srcId="{AAD016CF-3D33-49BC-B904-491E5A0E68D9}" destId="{3AC3F27D-69A1-4D64-AD7E-36DCD069244C}" srcOrd="4" destOrd="0" presId="urn:microsoft.com/office/officeart/2008/layout/VerticalAccentList"/>
    <dgm:cxn modelId="{8438E396-E91D-4FCA-9888-7AB7AC6F39EF}" type="presParOf" srcId="{AAD016CF-3D33-49BC-B904-491E5A0E68D9}" destId="{CDC73A3B-A9D3-4E13-8DC4-5C3FCCFB9024}" srcOrd="5" destOrd="0" presId="urn:microsoft.com/office/officeart/2008/layout/VerticalAccentList"/>
    <dgm:cxn modelId="{D7D79403-871D-44CD-BEBF-0D2C9FE7DA8E}" type="presParOf" srcId="{AAD016CF-3D33-49BC-B904-491E5A0E68D9}" destId="{974EECC7-92DC-4834-A7F5-FC2CAD59AD69}" srcOrd="6" destOrd="0" presId="urn:microsoft.com/office/officeart/2008/layout/VerticalAccentList"/>
    <dgm:cxn modelId="{C94EC0F8-E75C-49C9-A0EE-F1126DFC386B}" type="presParOf" srcId="{AAD016CF-3D33-49BC-B904-491E5A0E68D9}" destId="{D6D89A23-96E2-40D0-B181-DE28B9A5BB27}" srcOrd="7" destOrd="0" presId="urn:microsoft.com/office/officeart/2008/layout/VerticalAccentList"/>
    <dgm:cxn modelId="{A9FB4F5A-6CBD-4A84-AC50-FFD69780BAF7}" type="presParOf" srcId="{2B52AFE0-69C9-4D1F-8A07-C3517D5722AB}" destId="{505D75E6-8C61-4887-ABCE-0C5788A84B35}" srcOrd="2" destOrd="0" presId="urn:microsoft.com/office/officeart/2008/layout/VerticalAccentList"/>
    <dgm:cxn modelId="{42B9039D-1522-4153-9DB3-5868FCF32765}" type="presParOf" srcId="{2B52AFE0-69C9-4D1F-8A07-C3517D5722AB}" destId="{C17C5F52-481C-4DB2-B3EC-BBA8BCF6BE82}" srcOrd="3" destOrd="0" presId="urn:microsoft.com/office/officeart/2008/layout/VerticalAccentList"/>
    <dgm:cxn modelId="{7991996B-3644-4BEF-B363-8B8D4E59E160}" type="presParOf" srcId="{C17C5F52-481C-4DB2-B3EC-BBA8BCF6BE82}" destId="{4C79361A-4E85-4F0E-9E9E-BE41ED762274}" srcOrd="0" destOrd="0" presId="urn:microsoft.com/office/officeart/2008/layout/VerticalAccentList"/>
    <dgm:cxn modelId="{5E9316EF-E0DD-461B-BF91-6C8BD3A84904}" type="presParOf" srcId="{2B52AFE0-69C9-4D1F-8A07-C3517D5722AB}" destId="{30CF86F1-AB9B-4A7D-8516-B153A52B94A2}" srcOrd="4" destOrd="0" presId="urn:microsoft.com/office/officeart/2008/layout/VerticalAccentList"/>
    <dgm:cxn modelId="{9D9D5D95-8DD2-4363-AAA0-7254A96927C0}" type="presParOf" srcId="{30CF86F1-AB9B-4A7D-8516-B153A52B94A2}" destId="{75A0A812-A88F-46B1-9F10-0932D343125A}" srcOrd="0" destOrd="0" presId="urn:microsoft.com/office/officeart/2008/layout/VerticalAccentList"/>
    <dgm:cxn modelId="{76E5E5E6-A422-449B-909A-FE552EEBCC84}" type="presParOf" srcId="{30CF86F1-AB9B-4A7D-8516-B153A52B94A2}" destId="{379D48F0-78AB-41B6-84D6-6E8930EC82EC}" srcOrd="1" destOrd="0" presId="urn:microsoft.com/office/officeart/2008/layout/VerticalAccentList"/>
    <dgm:cxn modelId="{E5D6C8E0-C55A-48F6-94D9-37FADCB239F7}" type="presParOf" srcId="{30CF86F1-AB9B-4A7D-8516-B153A52B94A2}" destId="{A77C40E1-9662-4A2B-91EB-45F2D4EB87B8}" srcOrd="2" destOrd="0" presId="urn:microsoft.com/office/officeart/2008/layout/VerticalAccentList"/>
    <dgm:cxn modelId="{6DABF1AD-956A-4F55-90D5-E3AC4C62BAED}" type="presParOf" srcId="{30CF86F1-AB9B-4A7D-8516-B153A52B94A2}" destId="{23C36C1F-1F1A-4858-960B-B00468D4A236}" srcOrd="3" destOrd="0" presId="urn:microsoft.com/office/officeart/2008/layout/VerticalAccentList"/>
    <dgm:cxn modelId="{9DF50EF9-8C62-49F7-AB5B-A178C9854AF2}" type="presParOf" srcId="{30CF86F1-AB9B-4A7D-8516-B153A52B94A2}" destId="{97F4A954-0916-4E37-9526-929C43EE50F9}" srcOrd="4" destOrd="0" presId="urn:microsoft.com/office/officeart/2008/layout/VerticalAccentList"/>
    <dgm:cxn modelId="{D6DF3CBE-6F2C-40FB-B0E5-8FF2126E6303}" type="presParOf" srcId="{30CF86F1-AB9B-4A7D-8516-B153A52B94A2}" destId="{3EE5ADA4-4D3B-4EF7-A73D-3FF6E4C1A6D6}" srcOrd="5" destOrd="0" presId="urn:microsoft.com/office/officeart/2008/layout/VerticalAccentList"/>
    <dgm:cxn modelId="{5B50D6C1-926B-4E14-BE25-07FBCE91E0A5}" type="presParOf" srcId="{30CF86F1-AB9B-4A7D-8516-B153A52B94A2}" destId="{3762A23F-E260-45CE-AFA6-6DE6E845D1AD}" srcOrd="6" destOrd="0" presId="urn:microsoft.com/office/officeart/2008/layout/VerticalAccentList"/>
    <dgm:cxn modelId="{A2642391-B18D-4929-9737-1D762EE1500D}" type="presParOf" srcId="{30CF86F1-AB9B-4A7D-8516-B153A52B94A2}" destId="{190ECBFE-71A5-4A45-B552-24C7BCCD104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584F7-54D6-4278-BC85-A912C09392C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E767A-FE6D-482E-B0E4-1B09E64F8BF4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Создание и развитие цифровой платформы «НАСТАВНИК.РФ</a:t>
          </a:r>
          <a:endParaRPr lang="ru-RU" dirty="0">
            <a:latin typeface="Manrope" pitchFamily="2" charset="0"/>
          </a:endParaRPr>
        </a:p>
      </dgm:t>
    </dgm:pt>
    <dgm:pt modelId="{87CAE0E6-9F9F-4552-BE2F-90E1C52E656E}" type="parTrans" cxnId="{A2EB7DFF-E1FC-4AB2-9CA7-9B478C98024C}">
      <dgm:prSet/>
      <dgm:spPr/>
      <dgm:t>
        <a:bodyPr/>
        <a:lstStyle/>
        <a:p>
          <a:endParaRPr lang="ru-RU"/>
        </a:p>
      </dgm:t>
    </dgm:pt>
    <dgm:pt modelId="{9FBE1873-D112-4CB3-80E0-9046CED87BD4}" type="sibTrans" cxnId="{A2EB7DFF-E1FC-4AB2-9CA7-9B478C98024C}">
      <dgm:prSet/>
      <dgm:spPr/>
      <dgm:t>
        <a:bodyPr/>
        <a:lstStyle/>
        <a:p>
          <a:endParaRPr lang="ru-RU"/>
        </a:p>
      </dgm:t>
    </dgm:pt>
    <dgm:pt modelId="{A9643C92-A291-4415-B700-1BBD4BE74EA8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онлайн-курсы</a:t>
          </a:r>
          <a:endParaRPr lang="ru-RU" dirty="0">
            <a:latin typeface="Manrope" pitchFamily="2" charset="0"/>
          </a:endParaRPr>
        </a:p>
      </dgm:t>
    </dgm:pt>
    <dgm:pt modelId="{39895E70-B817-42D6-8040-79EE136D17C4}" type="parTrans" cxnId="{0AD275A7-E7E2-4C79-BFFF-B30840374699}">
      <dgm:prSet/>
      <dgm:spPr/>
      <dgm:t>
        <a:bodyPr/>
        <a:lstStyle/>
        <a:p>
          <a:endParaRPr lang="ru-RU"/>
        </a:p>
      </dgm:t>
    </dgm:pt>
    <dgm:pt modelId="{FA1D80C0-F2F7-4B63-9AB0-D77FE6EF8CFD}" type="sibTrans" cxnId="{0AD275A7-E7E2-4C79-BFFF-B30840374699}">
      <dgm:prSet/>
      <dgm:spPr/>
      <dgm:t>
        <a:bodyPr/>
        <a:lstStyle/>
        <a:p>
          <a:endParaRPr lang="ru-RU"/>
        </a:p>
      </dgm:t>
    </dgm:pt>
    <dgm:pt modelId="{9A1F7DBD-53FA-4624-8238-3C997FB7344F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лучшие практики</a:t>
          </a:r>
          <a:endParaRPr lang="ru-RU" dirty="0">
            <a:latin typeface="Manrope" pitchFamily="2" charset="0"/>
          </a:endParaRPr>
        </a:p>
      </dgm:t>
    </dgm:pt>
    <dgm:pt modelId="{572D7AD5-714A-49D6-96EA-0C6E2426B005}" type="parTrans" cxnId="{28FD9CB1-485F-45AB-9B5B-566439DB07A4}">
      <dgm:prSet/>
      <dgm:spPr/>
      <dgm:t>
        <a:bodyPr/>
        <a:lstStyle/>
        <a:p>
          <a:endParaRPr lang="ru-RU"/>
        </a:p>
      </dgm:t>
    </dgm:pt>
    <dgm:pt modelId="{BE804346-5A93-4D7A-AD79-A08E4CD0D97C}" type="sibTrans" cxnId="{28FD9CB1-485F-45AB-9B5B-566439DB07A4}">
      <dgm:prSet/>
      <dgm:spPr/>
      <dgm:t>
        <a:bodyPr/>
        <a:lstStyle/>
        <a:p>
          <a:endParaRPr lang="ru-RU"/>
        </a:p>
      </dgm:t>
    </dgm:pt>
    <dgm:pt modelId="{D0D7B9DD-6E2D-44CA-8E2C-0526402149BF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реестр наставников для индивидуальной профилактической работы с несовершеннолетними </a:t>
          </a:r>
          <a:endParaRPr lang="ru-RU" dirty="0">
            <a:latin typeface="Manrope" pitchFamily="2" charset="0"/>
          </a:endParaRPr>
        </a:p>
      </dgm:t>
    </dgm:pt>
    <dgm:pt modelId="{D5AE4953-3D53-4C92-BF12-F61561C8D889}" type="parTrans" cxnId="{D8ED9E96-74BC-4F2B-8567-F3BA50F1CBC8}">
      <dgm:prSet/>
      <dgm:spPr/>
      <dgm:t>
        <a:bodyPr/>
        <a:lstStyle/>
        <a:p>
          <a:endParaRPr lang="ru-RU"/>
        </a:p>
      </dgm:t>
    </dgm:pt>
    <dgm:pt modelId="{6960159D-EB65-4A51-ABCF-6DAB8F417F8F}" type="sibTrans" cxnId="{D8ED9E96-74BC-4F2B-8567-F3BA50F1CBC8}">
      <dgm:prSet/>
      <dgm:spPr/>
      <dgm:t>
        <a:bodyPr/>
        <a:lstStyle/>
        <a:p>
          <a:endParaRPr lang="ru-RU"/>
        </a:p>
      </dgm:t>
    </dgm:pt>
    <dgm:pt modelId="{7F1F9729-0AE4-4533-A8E8-3797031DCF04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Стандартизация </a:t>
          </a:r>
          <a:endParaRPr lang="ru-RU" dirty="0">
            <a:latin typeface="Manrope" pitchFamily="2" charset="0"/>
          </a:endParaRPr>
        </a:p>
      </dgm:t>
    </dgm:pt>
    <dgm:pt modelId="{57669058-0B34-4F22-867D-AD42F3EF4070}" type="parTrans" cxnId="{169E4FE9-4C4D-48EE-AC2B-C1745DC1A35A}">
      <dgm:prSet/>
      <dgm:spPr/>
      <dgm:t>
        <a:bodyPr/>
        <a:lstStyle/>
        <a:p>
          <a:endParaRPr lang="ru-RU"/>
        </a:p>
      </dgm:t>
    </dgm:pt>
    <dgm:pt modelId="{2124EAFA-8D73-4291-BCCE-D3A4B91DD0CA}" type="sibTrans" cxnId="{169E4FE9-4C4D-48EE-AC2B-C1745DC1A35A}">
      <dgm:prSet/>
      <dgm:spPr/>
      <dgm:t>
        <a:bodyPr/>
        <a:lstStyle/>
        <a:p>
          <a:endParaRPr lang="ru-RU"/>
        </a:p>
      </dgm:t>
    </dgm:pt>
    <dgm:pt modelId="{76312E6F-814A-48E4-989B-35DE31367D54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разработка профессионального стандарта наставника</a:t>
          </a:r>
          <a:endParaRPr lang="ru-RU" dirty="0">
            <a:latin typeface="Manrope" pitchFamily="2" charset="0"/>
          </a:endParaRPr>
        </a:p>
      </dgm:t>
    </dgm:pt>
    <dgm:pt modelId="{D4B4495E-62C4-478D-A41D-FAFB7168DD64}" type="parTrans" cxnId="{8D9AE8D8-DBEE-457B-997F-1D39CFC9C421}">
      <dgm:prSet/>
      <dgm:spPr/>
      <dgm:t>
        <a:bodyPr/>
        <a:lstStyle/>
        <a:p>
          <a:endParaRPr lang="ru-RU"/>
        </a:p>
      </dgm:t>
    </dgm:pt>
    <dgm:pt modelId="{BDA89B73-DD6B-4966-BBF4-A71A9BC7C8A2}" type="sibTrans" cxnId="{8D9AE8D8-DBEE-457B-997F-1D39CFC9C421}">
      <dgm:prSet/>
      <dgm:spPr/>
      <dgm:t>
        <a:bodyPr/>
        <a:lstStyle/>
        <a:p>
          <a:endParaRPr lang="ru-RU"/>
        </a:p>
      </dgm:t>
    </dgm:pt>
    <dgm:pt modelId="{B520E8A5-8E5F-4169-8D19-5D9432207A2F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Наставничество - инструмент государственной политики в области профилактики и социальной адаптации</a:t>
          </a:r>
          <a:endParaRPr lang="ru-RU" dirty="0">
            <a:latin typeface="Manrope" pitchFamily="2" charset="0"/>
          </a:endParaRPr>
        </a:p>
      </dgm:t>
    </dgm:pt>
    <dgm:pt modelId="{6E75FE0E-E6FA-438A-845E-3DBB870DF0C9}" type="sibTrans" cxnId="{171F4669-82FB-4136-A102-42A20BD97EFC}">
      <dgm:prSet/>
      <dgm:spPr/>
      <dgm:t>
        <a:bodyPr/>
        <a:lstStyle/>
        <a:p>
          <a:endParaRPr lang="ru-RU"/>
        </a:p>
      </dgm:t>
    </dgm:pt>
    <dgm:pt modelId="{56997C2D-7542-4D6A-993F-661F4558164E}" type="parTrans" cxnId="{171F4669-82FB-4136-A102-42A20BD97EFC}">
      <dgm:prSet/>
      <dgm:spPr/>
      <dgm:t>
        <a:bodyPr/>
        <a:lstStyle/>
        <a:p>
          <a:endParaRPr lang="ru-RU"/>
        </a:p>
      </dgm:t>
    </dgm:pt>
    <dgm:pt modelId="{1CD6ADD6-7047-4ED6-9AE6-96F9AC1D1B34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адаптация требований стандарта к специфике отдельных отраслей</a:t>
          </a:r>
          <a:endParaRPr lang="ru-RU" dirty="0">
            <a:latin typeface="Manrope" pitchFamily="2" charset="0"/>
          </a:endParaRPr>
        </a:p>
      </dgm:t>
    </dgm:pt>
    <dgm:pt modelId="{672C0896-A130-4C8F-AEC7-97872707E22A}" type="parTrans" cxnId="{8D54C5DA-EF6C-4A60-9BB9-6E4AABF60A42}">
      <dgm:prSet/>
      <dgm:spPr/>
    </dgm:pt>
    <dgm:pt modelId="{683A4E56-CEF8-4F29-987E-6DCC8435579D}" type="sibTrans" cxnId="{8D54C5DA-EF6C-4A60-9BB9-6E4AABF60A42}">
      <dgm:prSet/>
      <dgm:spPr/>
    </dgm:pt>
    <dgm:pt modelId="{56F3A0C4-642E-43A7-9456-70085622DB37}" type="pres">
      <dgm:prSet presAssocID="{2D9584F7-54D6-4278-BC85-A912C09392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42479-509B-4AF9-B422-786C5447952A}" type="pres">
      <dgm:prSet presAssocID="{65BE767A-FE6D-482E-B0E4-1B09E64F8BF4}" presName="circle1" presStyleLbl="node1" presStyleIdx="0" presStyleCnt="3" custLinFactNeighborX="0" custLinFactNeighborY="-646"/>
      <dgm:spPr>
        <a:solidFill>
          <a:schemeClr val="accent1">
            <a:lumMod val="60000"/>
            <a:lumOff val="40000"/>
          </a:schemeClr>
        </a:solidFill>
      </dgm:spPr>
    </dgm:pt>
    <dgm:pt modelId="{49211EEA-00C4-4D79-9F1A-BFF744824A84}" type="pres">
      <dgm:prSet presAssocID="{65BE767A-FE6D-482E-B0E4-1B09E64F8BF4}" presName="space" presStyleCnt="0"/>
      <dgm:spPr/>
    </dgm:pt>
    <dgm:pt modelId="{ECED2365-7AD2-4EC1-A26B-E591B916807C}" type="pres">
      <dgm:prSet presAssocID="{65BE767A-FE6D-482E-B0E4-1B09E64F8BF4}" presName="rect1" presStyleLbl="alignAcc1" presStyleIdx="0" presStyleCnt="3" custLinFactNeighborX="-592" custLinFactNeighborY="-1278"/>
      <dgm:spPr/>
      <dgm:t>
        <a:bodyPr/>
        <a:lstStyle/>
        <a:p>
          <a:endParaRPr lang="ru-RU"/>
        </a:p>
      </dgm:t>
    </dgm:pt>
    <dgm:pt modelId="{C0A70F12-0A65-4015-869C-0925F61C1698}" type="pres">
      <dgm:prSet presAssocID="{B520E8A5-8E5F-4169-8D19-5D9432207A2F}" presName="vertSpace2" presStyleLbl="node1" presStyleIdx="0" presStyleCnt="3"/>
      <dgm:spPr/>
    </dgm:pt>
    <dgm:pt modelId="{FDC1CE7C-A975-4089-9008-04FB317CB3F2}" type="pres">
      <dgm:prSet presAssocID="{B520E8A5-8E5F-4169-8D19-5D9432207A2F}" presName="circle2" presStyleLbl="node1" presStyleIdx="1" presStyleCnt="3"/>
      <dgm:spPr>
        <a:solidFill>
          <a:schemeClr val="accent1">
            <a:lumMod val="75000"/>
          </a:schemeClr>
        </a:solidFill>
      </dgm:spPr>
    </dgm:pt>
    <dgm:pt modelId="{2428F2F1-8C70-4B0E-A25F-8ABC6A217D9B}" type="pres">
      <dgm:prSet presAssocID="{B520E8A5-8E5F-4169-8D19-5D9432207A2F}" presName="rect2" presStyleLbl="alignAcc1" presStyleIdx="1" presStyleCnt="3"/>
      <dgm:spPr/>
      <dgm:t>
        <a:bodyPr/>
        <a:lstStyle/>
        <a:p>
          <a:endParaRPr lang="ru-RU"/>
        </a:p>
      </dgm:t>
    </dgm:pt>
    <dgm:pt modelId="{F30FE2AB-6DDB-4937-B2CD-35CBE3137FB4}" type="pres">
      <dgm:prSet presAssocID="{7F1F9729-0AE4-4533-A8E8-3797031DCF04}" presName="vertSpace3" presStyleLbl="node1" presStyleIdx="1" presStyleCnt="3"/>
      <dgm:spPr/>
    </dgm:pt>
    <dgm:pt modelId="{787ED6A7-E894-4E83-9982-7E4F0E0F8D2D}" type="pres">
      <dgm:prSet presAssocID="{7F1F9729-0AE4-4533-A8E8-3797031DCF04}" presName="circle3" presStyleLbl="node1" presStyleIdx="2" presStyleCnt="3"/>
      <dgm:spPr/>
    </dgm:pt>
    <dgm:pt modelId="{EECA6AFC-56F1-439D-9D5F-A38BBEE2B966}" type="pres">
      <dgm:prSet presAssocID="{7F1F9729-0AE4-4533-A8E8-3797031DCF04}" presName="rect3" presStyleLbl="alignAcc1" presStyleIdx="2" presStyleCnt="3" custLinFactNeighborX="-39" custLinFactNeighborY="423"/>
      <dgm:spPr/>
      <dgm:t>
        <a:bodyPr/>
        <a:lstStyle/>
        <a:p>
          <a:endParaRPr lang="ru-RU"/>
        </a:p>
      </dgm:t>
    </dgm:pt>
    <dgm:pt modelId="{769D7A5B-EF21-4019-AA4C-1F75F12DF0C0}" type="pres">
      <dgm:prSet presAssocID="{65BE767A-FE6D-482E-B0E4-1B09E64F8BF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60227-1B83-4B74-850A-2E279BE624F9}" type="pres">
      <dgm:prSet presAssocID="{65BE767A-FE6D-482E-B0E4-1B09E64F8BF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3AD16-4956-49DA-81F8-B268702EC6B4}" type="pres">
      <dgm:prSet presAssocID="{B520E8A5-8E5F-4169-8D19-5D9432207A2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630A-5C1B-43E9-9286-91927E5B1874}" type="pres">
      <dgm:prSet presAssocID="{B520E8A5-8E5F-4169-8D19-5D9432207A2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1215-5535-4E66-AF56-C597224BDFD9}" type="pres">
      <dgm:prSet presAssocID="{7F1F9729-0AE4-4533-A8E8-3797031DCF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321C-3D13-4DC9-8407-F33507E5FDE8}" type="pres">
      <dgm:prSet presAssocID="{7F1F9729-0AE4-4533-A8E8-3797031DCF04}" presName="rect3ChTx" presStyleLbl="alignAcc1" presStyleIdx="2" presStyleCnt="3" custScaleY="108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0A483-E2CD-4DCD-BE8C-8CD50A4F3CCB}" type="presOf" srcId="{B520E8A5-8E5F-4169-8D19-5D9432207A2F}" destId="{3DC3AD16-4956-49DA-81F8-B268702EC6B4}" srcOrd="1" destOrd="0" presId="urn:microsoft.com/office/officeart/2005/8/layout/target3"/>
    <dgm:cxn modelId="{64674563-8E87-4640-931D-20CA639F578E}" type="presOf" srcId="{7F1F9729-0AE4-4533-A8E8-3797031DCF04}" destId="{83B91215-5535-4E66-AF56-C597224BDFD9}" srcOrd="1" destOrd="0" presId="urn:microsoft.com/office/officeart/2005/8/layout/target3"/>
    <dgm:cxn modelId="{171F4669-82FB-4136-A102-42A20BD97EFC}" srcId="{2D9584F7-54D6-4278-BC85-A912C09392C6}" destId="{B520E8A5-8E5F-4169-8D19-5D9432207A2F}" srcOrd="1" destOrd="0" parTransId="{56997C2D-7542-4D6A-993F-661F4558164E}" sibTransId="{6E75FE0E-E6FA-438A-845E-3DBB870DF0C9}"/>
    <dgm:cxn modelId="{563C3758-FCAB-4BE0-9152-A916598B0C94}" type="presOf" srcId="{D0D7B9DD-6E2D-44CA-8E2C-0526402149BF}" destId="{6EFC630A-5C1B-43E9-9286-91927E5B1874}" srcOrd="0" destOrd="0" presId="urn:microsoft.com/office/officeart/2005/8/layout/target3"/>
    <dgm:cxn modelId="{D8ED9E96-74BC-4F2B-8567-F3BA50F1CBC8}" srcId="{B520E8A5-8E5F-4169-8D19-5D9432207A2F}" destId="{D0D7B9DD-6E2D-44CA-8E2C-0526402149BF}" srcOrd="0" destOrd="0" parTransId="{D5AE4953-3D53-4C92-BF12-F61561C8D889}" sibTransId="{6960159D-EB65-4A51-ABCF-6DAB8F417F8F}"/>
    <dgm:cxn modelId="{08E56E69-EAE3-4A37-AA82-B521F183C1BE}" type="presOf" srcId="{76312E6F-814A-48E4-989B-35DE31367D54}" destId="{C16E321C-3D13-4DC9-8407-F33507E5FDE8}" srcOrd="0" destOrd="0" presId="urn:microsoft.com/office/officeart/2005/8/layout/target3"/>
    <dgm:cxn modelId="{28FD9CB1-485F-45AB-9B5B-566439DB07A4}" srcId="{65BE767A-FE6D-482E-B0E4-1B09E64F8BF4}" destId="{9A1F7DBD-53FA-4624-8238-3C997FB7344F}" srcOrd="1" destOrd="0" parTransId="{572D7AD5-714A-49D6-96EA-0C6E2426B005}" sibTransId="{BE804346-5A93-4D7A-AD79-A08E4CD0D97C}"/>
    <dgm:cxn modelId="{4F864002-C816-434D-BCA9-C41B634F1AA3}" type="presOf" srcId="{1CD6ADD6-7047-4ED6-9AE6-96F9AC1D1B34}" destId="{C16E321C-3D13-4DC9-8407-F33507E5FDE8}" srcOrd="0" destOrd="1" presId="urn:microsoft.com/office/officeart/2005/8/layout/target3"/>
    <dgm:cxn modelId="{AF45EBCF-3FE4-4346-A110-61CC51980BAD}" type="presOf" srcId="{65BE767A-FE6D-482E-B0E4-1B09E64F8BF4}" destId="{ECED2365-7AD2-4EC1-A26B-E591B916807C}" srcOrd="0" destOrd="0" presId="urn:microsoft.com/office/officeart/2005/8/layout/target3"/>
    <dgm:cxn modelId="{8D7DB797-BA1E-45E4-93BA-C1BED886BF69}" type="presOf" srcId="{7F1F9729-0AE4-4533-A8E8-3797031DCF04}" destId="{EECA6AFC-56F1-439D-9D5F-A38BBEE2B966}" srcOrd="0" destOrd="0" presId="urn:microsoft.com/office/officeart/2005/8/layout/target3"/>
    <dgm:cxn modelId="{A2EB7DFF-E1FC-4AB2-9CA7-9B478C98024C}" srcId="{2D9584F7-54D6-4278-BC85-A912C09392C6}" destId="{65BE767A-FE6D-482E-B0E4-1B09E64F8BF4}" srcOrd="0" destOrd="0" parTransId="{87CAE0E6-9F9F-4552-BE2F-90E1C52E656E}" sibTransId="{9FBE1873-D112-4CB3-80E0-9046CED87BD4}"/>
    <dgm:cxn modelId="{D7494B9A-5074-4F6E-B8F2-5B4A84D9CCF5}" type="presOf" srcId="{B520E8A5-8E5F-4169-8D19-5D9432207A2F}" destId="{2428F2F1-8C70-4B0E-A25F-8ABC6A217D9B}" srcOrd="0" destOrd="0" presId="urn:microsoft.com/office/officeart/2005/8/layout/target3"/>
    <dgm:cxn modelId="{71CF29EA-2231-4647-8AA8-A61ED7C4B094}" type="presOf" srcId="{A9643C92-A291-4415-B700-1BBD4BE74EA8}" destId="{99D60227-1B83-4B74-850A-2E279BE624F9}" srcOrd="0" destOrd="0" presId="urn:microsoft.com/office/officeart/2005/8/layout/target3"/>
    <dgm:cxn modelId="{8D54C5DA-EF6C-4A60-9BB9-6E4AABF60A42}" srcId="{7F1F9729-0AE4-4533-A8E8-3797031DCF04}" destId="{1CD6ADD6-7047-4ED6-9AE6-96F9AC1D1B34}" srcOrd="1" destOrd="0" parTransId="{672C0896-A130-4C8F-AEC7-97872707E22A}" sibTransId="{683A4E56-CEF8-4F29-987E-6DCC8435579D}"/>
    <dgm:cxn modelId="{8D9AE8D8-DBEE-457B-997F-1D39CFC9C421}" srcId="{7F1F9729-0AE4-4533-A8E8-3797031DCF04}" destId="{76312E6F-814A-48E4-989B-35DE31367D54}" srcOrd="0" destOrd="0" parTransId="{D4B4495E-62C4-478D-A41D-FAFB7168DD64}" sibTransId="{BDA89B73-DD6B-4966-BBF4-A71A9BC7C8A2}"/>
    <dgm:cxn modelId="{D4BA937C-68BF-482C-913C-2C65170F1886}" type="presOf" srcId="{65BE767A-FE6D-482E-B0E4-1B09E64F8BF4}" destId="{769D7A5B-EF21-4019-AA4C-1F75F12DF0C0}" srcOrd="1" destOrd="0" presId="urn:microsoft.com/office/officeart/2005/8/layout/target3"/>
    <dgm:cxn modelId="{0AD275A7-E7E2-4C79-BFFF-B30840374699}" srcId="{65BE767A-FE6D-482E-B0E4-1B09E64F8BF4}" destId="{A9643C92-A291-4415-B700-1BBD4BE74EA8}" srcOrd="0" destOrd="0" parTransId="{39895E70-B817-42D6-8040-79EE136D17C4}" sibTransId="{FA1D80C0-F2F7-4B63-9AB0-D77FE6EF8CFD}"/>
    <dgm:cxn modelId="{D7F6ACE1-7FEE-45ED-9A1F-FE36D124B775}" type="presOf" srcId="{9A1F7DBD-53FA-4624-8238-3C997FB7344F}" destId="{99D60227-1B83-4B74-850A-2E279BE624F9}" srcOrd="0" destOrd="1" presId="urn:microsoft.com/office/officeart/2005/8/layout/target3"/>
    <dgm:cxn modelId="{5416C59E-01F7-4A1D-AA61-DD39DD879D79}" type="presOf" srcId="{2D9584F7-54D6-4278-BC85-A912C09392C6}" destId="{56F3A0C4-642E-43A7-9456-70085622DB37}" srcOrd="0" destOrd="0" presId="urn:microsoft.com/office/officeart/2005/8/layout/target3"/>
    <dgm:cxn modelId="{169E4FE9-4C4D-48EE-AC2B-C1745DC1A35A}" srcId="{2D9584F7-54D6-4278-BC85-A912C09392C6}" destId="{7F1F9729-0AE4-4533-A8E8-3797031DCF04}" srcOrd="2" destOrd="0" parTransId="{57669058-0B34-4F22-867D-AD42F3EF4070}" sibTransId="{2124EAFA-8D73-4291-BCCE-D3A4B91DD0CA}"/>
    <dgm:cxn modelId="{83241C9A-5236-4802-9974-0D8903E16574}" type="presParOf" srcId="{56F3A0C4-642E-43A7-9456-70085622DB37}" destId="{12742479-509B-4AF9-B422-786C5447952A}" srcOrd="0" destOrd="0" presId="urn:microsoft.com/office/officeart/2005/8/layout/target3"/>
    <dgm:cxn modelId="{FE99AD64-BB2B-4E75-93A9-0D9338920AC4}" type="presParOf" srcId="{56F3A0C4-642E-43A7-9456-70085622DB37}" destId="{49211EEA-00C4-4D79-9F1A-BFF744824A84}" srcOrd="1" destOrd="0" presId="urn:microsoft.com/office/officeart/2005/8/layout/target3"/>
    <dgm:cxn modelId="{F57D4E26-9187-4814-B395-9EA44D2DC534}" type="presParOf" srcId="{56F3A0C4-642E-43A7-9456-70085622DB37}" destId="{ECED2365-7AD2-4EC1-A26B-E591B916807C}" srcOrd="2" destOrd="0" presId="urn:microsoft.com/office/officeart/2005/8/layout/target3"/>
    <dgm:cxn modelId="{44D6921E-653F-4456-9F0A-10CBCFE8470C}" type="presParOf" srcId="{56F3A0C4-642E-43A7-9456-70085622DB37}" destId="{C0A70F12-0A65-4015-869C-0925F61C1698}" srcOrd="3" destOrd="0" presId="urn:microsoft.com/office/officeart/2005/8/layout/target3"/>
    <dgm:cxn modelId="{76F5E6D1-4680-43D8-8A51-CE31E44FFF28}" type="presParOf" srcId="{56F3A0C4-642E-43A7-9456-70085622DB37}" destId="{FDC1CE7C-A975-4089-9008-04FB317CB3F2}" srcOrd="4" destOrd="0" presId="urn:microsoft.com/office/officeart/2005/8/layout/target3"/>
    <dgm:cxn modelId="{4A05933D-9F00-4584-95F3-FBAA9D3441B3}" type="presParOf" srcId="{56F3A0C4-642E-43A7-9456-70085622DB37}" destId="{2428F2F1-8C70-4B0E-A25F-8ABC6A217D9B}" srcOrd="5" destOrd="0" presId="urn:microsoft.com/office/officeart/2005/8/layout/target3"/>
    <dgm:cxn modelId="{1EC11E39-A1D0-4A7E-83B6-E804C6BA3F0E}" type="presParOf" srcId="{56F3A0C4-642E-43A7-9456-70085622DB37}" destId="{F30FE2AB-6DDB-4937-B2CD-35CBE3137FB4}" srcOrd="6" destOrd="0" presId="urn:microsoft.com/office/officeart/2005/8/layout/target3"/>
    <dgm:cxn modelId="{25C93B12-2714-45B5-B0AF-68075B70B4A9}" type="presParOf" srcId="{56F3A0C4-642E-43A7-9456-70085622DB37}" destId="{787ED6A7-E894-4E83-9982-7E4F0E0F8D2D}" srcOrd="7" destOrd="0" presId="urn:microsoft.com/office/officeart/2005/8/layout/target3"/>
    <dgm:cxn modelId="{EF973D33-909D-4CB2-A17F-3B7D8874138C}" type="presParOf" srcId="{56F3A0C4-642E-43A7-9456-70085622DB37}" destId="{EECA6AFC-56F1-439D-9D5F-A38BBEE2B966}" srcOrd="8" destOrd="0" presId="urn:microsoft.com/office/officeart/2005/8/layout/target3"/>
    <dgm:cxn modelId="{DD6AA428-2330-44B3-9948-F22B46472C63}" type="presParOf" srcId="{56F3A0C4-642E-43A7-9456-70085622DB37}" destId="{769D7A5B-EF21-4019-AA4C-1F75F12DF0C0}" srcOrd="9" destOrd="0" presId="urn:microsoft.com/office/officeart/2005/8/layout/target3"/>
    <dgm:cxn modelId="{89F51B9A-16AC-4FE0-AE65-B1688C78D316}" type="presParOf" srcId="{56F3A0C4-642E-43A7-9456-70085622DB37}" destId="{99D60227-1B83-4B74-850A-2E279BE624F9}" srcOrd="10" destOrd="0" presId="urn:microsoft.com/office/officeart/2005/8/layout/target3"/>
    <dgm:cxn modelId="{B39AC956-8AF9-4BEA-A89C-BE376D256DFD}" type="presParOf" srcId="{56F3A0C4-642E-43A7-9456-70085622DB37}" destId="{3DC3AD16-4956-49DA-81F8-B268702EC6B4}" srcOrd="11" destOrd="0" presId="urn:microsoft.com/office/officeart/2005/8/layout/target3"/>
    <dgm:cxn modelId="{0177047D-E265-4485-AC55-2886526AC25F}" type="presParOf" srcId="{56F3A0C4-642E-43A7-9456-70085622DB37}" destId="{6EFC630A-5C1B-43E9-9286-91927E5B1874}" srcOrd="12" destOrd="0" presId="urn:microsoft.com/office/officeart/2005/8/layout/target3"/>
    <dgm:cxn modelId="{3C48FDB6-6419-4E13-A181-8D3B7E556A76}" type="presParOf" srcId="{56F3A0C4-642E-43A7-9456-70085622DB37}" destId="{83B91215-5535-4E66-AF56-C597224BDFD9}" srcOrd="13" destOrd="0" presId="urn:microsoft.com/office/officeart/2005/8/layout/target3"/>
    <dgm:cxn modelId="{DECE797B-9B62-4DE2-AD8B-E64EBE29FB7E}" type="presParOf" srcId="{56F3A0C4-642E-43A7-9456-70085622DB37}" destId="{C16E321C-3D13-4DC9-8407-F33507E5FDE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584F7-54D6-4278-BC85-A912C09392C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E767A-FE6D-482E-B0E4-1B09E64F8BF4}">
      <dgm:prSet phldrT="[Текст]" custT="1"/>
      <dgm:spPr/>
      <dgm:t>
        <a:bodyPr/>
        <a:lstStyle/>
        <a:p>
          <a:r>
            <a:rPr lang="ru-RU" sz="2400" dirty="0" smtClean="0">
              <a:latin typeface="Manrope" pitchFamily="2" charset="0"/>
            </a:rPr>
            <a:t>Система карьерного роста</a:t>
          </a:r>
          <a:endParaRPr lang="ru-RU" sz="2400" dirty="0">
            <a:latin typeface="Manrope" pitchFamily="2" charset="0"/>
          </a:endParaRPr>
        </a:p>
      </dgm:t>
    </dgm:pt>
    <dgm:pt modelId="{87CAE0E6-9F9F-4552-BE2F-90E1C52E656E}" type="parTrans" cxnId="{A2EB7DFF-E1FC-4AB2-9CA7-9B478C98024C}">
      <dgm:prSet/>
      <dgm:spPr/>
      <dgm:t>
        <a:bodyPr/>
        <a:lstStyle/>
        <a:p>
          <a:endParaRPr lang="ru-RU"/>
        </a:p>
      </dgm:t>
    </dgm:pt>
    <dgm:pt modelId="{9FBE1873-D112-4CB3-80E0-9046CED87BD4}" type="sibTrans" cxnId="{A2EB7DFF-E1FC-4AB2-9CA7-9B478C98024C}">
      <dgm:prSet/>
      <dgm:spPr/>
      <dgm:t>
        <a:bodyPr/>
        <a:lstStyle/>
        <a:p>
          <a:endParaRPr lang="ru-RU"/>
        </a:p>
      </dgm:t>
    </dgm:pt>
    <dgm:pt modelId="{A9643C92-A291-4415-B700-1BBD4BE74EA8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модульные образовательные программы ПК</a:t>
          </a:r>
          <a:endParaRPr lang="ru-RU" dirty="0">
            <a:latin typeface="Manrope" pitchFamily="2" charset="0"/>
          </a:endParaRPr>
        </a:p>
      </dgm:t>
    </dgm:pt>
    <dgm:pt modelId="{39895E70-B817-42D6-8040-79EE136D17C4}" type="parTrans" cxnId="{0AD275A7-E7E2-4C79-BFFF-B30840374699}">
      <dgm:prSet/>
      <dgm:spPr/>
      <dgm:t>
        <a:bodyPr/>
        <a:lstStyle/>
        <a:p>
          <a:endParaRPr lang="ru-RU"/>
        </a:p>
      </dgm:t>
    </dgm:pt>
    <dgm:pt modelId="{FA1D80C0-F2F7-4B63-9AB0-D77FE6EF8CFD}" type="sibTrans" cxnId="{0AD275A7-E7E2-4C79-BFFF-B30840374699}">
      <dgm:prSet/>
      <dgm:spPr/>
      <dgm:t>
        <a:bodyPr/>
        <a:lstStyle/>
        <a:p>
          <a:endParaRPr lang="ru-RU"/>
        </a:p>
      </dgm:t>
    </dgm:pt>
    <dgm:pt modelId="{D0D7B9DD-6E2D-44CA-8E2C-0526402149BF}">
      <dgm:prSet phldrT="[Текст]"/>
      <dgm:spPr/>
      <dgm:t>
        <a:bodyPr/>
        <a:lstStyle/>
        <a:p>
          <a:r>
            <a:rPr lang="ru-RU" smtClean="0">
              <a:latin typeface="Manrope" pitchFamily="2" charset="0"/>
            </a:rPr>
            <a:t>лидерское наставничество </a:t>
          </a:r>
          <a:endParaRPr lang="ru-RU" dirty="0">
            <a:latin typeface="Manrope" pitchFamily="2" charset="0"/>
          </a:endParaRPr>
        </a:p>
      </dgm:t>
    </dgm:pt>
    <dgm:pt modelId="{D5AE4953-3D53-4C92-BF12-F61561C8D889}" type="parTrans" cxnId="{D8ED9E96-74BC-4F2B-8567-F3BA50F1CBC8}">
      <dgm:prSet/>
      <dgm:spPr/>
      <dgm:t>
        <a:bodyPr/>
        <a:lstStyle/>
        <a:p>
          <a:endParaRPr lang="ru-RU"/>
        </a:p>
      </dgm:t>
    </dgm:pt>
    <dgm:pt modelId="{6960159D-EB65-4A51-ABCF-6DAB8F417F8F}" type="sibTrans" cxnId="{D8ED9E96-74BC-4F2B-8567-F3BA50F1CBC8}">
      <dgm:prSet/>
      <dgm:spPr/>
      <dgm:t>
        <a:bodyPr/>
        <a:lstStyle/>
        <a:p>
          <a:endParaRPr lang="ru-RU"/>
        </a:p>
      </dgm:t>
    </dgm:pt>
    <dgm:pt modelId="{7F1F9729-0AE4-4533-A8E8-3797031DCF04}">
      <dgm:prSet phldrT="[Текст]" custT="1"/>
      <dgm:spPr/>
      <dgm:t>
        <a:bodyPr/>
        <a:lstStyle/>
        <a:p>
          <a:r>
            <a:rPr lang="ru-RU" sz="2400" dirty="0" smtClean="0">
              <a:latin typeface="Manrope" pitchFamily="2" charset="0"/>
            </a:rPr>
            <a:t>Идеологическая и воспитательная миссия</a:t>
          </a:r>
          <a:endParaRPr lang="ru-RU" sz="3000" dirty="0">
            <a:latin typeface="Manrope" pitchFamily="2" charset="0"/>
          </a:endParaRPr>
        </a:p>
      </dgm:t>
    </dgm:pt>
    <dgm:pt modelId="{57669058-0B34-4F22-867D-AD42F3EF4070}" type="parTrans" cxnId="{169E4FE9-4C4D-48EE-AC2B-C1745DC1A35A}">
      <dgm:prSet/>
      <dgm:spPr/>
      <dgm:t>
        <a:bodyPr/>
        <a:lstStyle/>
        <a:p>
          <a:endParaRPr lang="ru-RU"/>
        </a:p>
      </dgm:t>
    </dgm:pt>
    <dgm:pt modelId="{2124EAFA-8D73-4291-BCCE-D3A4B91DD0CA}" type="sibTrans" cxnId="{169E4FE9-4C4D-48EE-AC2B-C1745DC1A35A}">
      <dgm:prSet/>
      <dgm:spPr/>
      <dgm:t>
        <a:bodyPr/>
        <a:lstStyle/>
        <a:p>
          <a:endParaRPr lang="ru-RU"/>
        </a:p>
      </dgm:t>
    </dgm:pt>
    <dgm:pt modelId="{B520E8A5-8E5F-4169-8D19-5D9432207A2F}">
      <dgm:prSet phldrT="[Текст]" custT="1"/>
      <dgm:spPr/>
      <dgm:t>
        <a:bodyPr/>
        <a:lstStyle/>
        <a:p>
          <a:r>
            <a:rPr lang="ru-RU" sz="2400" dirty="0" smtClean="0">
              <a:latin typeface="Manrope" pitchFamily="2" charset="0"/>
            </a:rPr>
            <a:t>Новые виды наставничества</a:t>
          </a:r>
          <a:endParaRPr lang="ru-RU" sz="2400" dirty="0">
            <a:latin typeface="Manrope" pitchFamily="2" charset="0"/>
          </a:endParaRPr>
        </a:p>
      </dgm:t>
    </dgm:pt>
    <dgm:pt modelId="{6E75FE0E-E6FA-438A-845E-3DBB870DF0C9}" type="sibTrans" cxnId="{171F4669-82FB-4136-A102-42A20BD97EFC}">
      <dgm:prSet/>
      <dgm:spPr/>
      <dgm:t>
        <a:bodyPr/>
        <a:lstStyle/>
        <a:p>
          <a:endParaRPr lang="ru-RU"/>
        </a:p>
      </dgm:t>
    </dgm:pt>
    <dgm:pt modelId="{56997C2D-7542-4D6A-993F-661F4558164E}" type="parTrans" cxnId="{171F4669-82FB-4136-A102-42A20BD97EFC}">
      <dgm:prSet/>
      <dgm:spPr/>
      <dgm:t>
        <a:bodyPr/>
        <a:lstStyle/>
        <a:p>
          <a:endParaRPr lang="ru-RU"/>
        </a:p>
      </dgm:t>
    </dgm:pt>
    <dgm:pt modelId="{CF6321C6-FD66-40A3-966A-5B7E28A42C12}">
      <dgm:prSet phldrT="[Текст]"/>
      <dgm:spPr/>
      <dgm:t>
        <a:bodyPr/>
        <a:lstStyle/>
        <a:p>
          <a:r>
            <a:rPr lang="ru-RU" dirty="0" smtClean="0">
              <a:latin typeface="Manrope" pitchFamily="2" charset="0"/>
            </a:rPr>
            <a:t>формирование приверженности традиционным российским духовно-нравственным ценностям</a:t>
          </a:r>
          <a:endParaRPr lang="ru-RU" dirty="0">
            <a:latin typeface="Manrope" pitchFamily="2" charset="0"/>
          </a:endParaRPr>
        </a:p>
      </dgm:t>
    </dgm:pt>
    <dgm:pt modelId="{4B54E941-6183-40FA-B260-B7C6EF27262D}" type="parTrans" cxnId="{67AB2F39-0321-4E34-90A7-C2DEF7F32720}">
      <dgm:prSet/>
      <dgm:spPr/>
      <dgm:t>
        <a:bodyPr/>
        <a:lstStyle/>
        <a:p>
          <a:endParaRPr lang="ru-RU"/>
        </a:p>
      </dgm:t>
    </dgm:pt>
    <dgm:pt modelId="{0E77BC7A-BD3A-4A42-9AE9-E84DEC6843A1}" type="sibTrans" cxnId="{67AB2F39-0321-4E34-90A7-C2DEF7F32720}">
      <dgm:prSet/>
      <dgm:spPr/>
      <dgm:t>
        <a:bodyPr/>
        <a:lstStyle/>
        <a:p>
          <a:endParaRPr lang="ru-RU"/>
        </a:p>
      </dgm:t>
    </dgm:pt>
    <dgm:pt modelId="{69635834-0C86-4390-84D9-08E8E2AEAC9F}">
      <dgm:prSet/>
      <dgm:spPr/>
      <dgm:t>
        <a:bodyPr/>
        <a:lstStyle/>
        <a:p>
          <a:r>
            <a:rPr lang="ru-RU" smtClean="0">
              <a:latin typeface="Manrope" pitchFamily="2" charset="0"/>
            </a:rPr>
            <a:t>профессиональные конкурсы</a:t>
          </a:r>
          <a:endParaRPr lang="ru-RU" dirty="0">
            <a:latin typeface="Manrope" pitchFamily="2" charset="0"/>
          </a:endParaRPr>
        </a:p>
      </dgm:t>
    </dgm:pt>
    <dgm:pt modelId="{A36BF295-DEC8-4D2D-B677-8F9E8A87763C}" type="parTrans" cxnId="{5B7B0D3F-FA54-4CDC-B60E-FE6F158F3B6E}">
      <dgm:prSet/>
      <dgm:spPr/>
      <dgm:t>
        <a:bodyPr/>
        <a:lstStyle/>
        <a:p>
          <a:endParaRPr lang="ru-RU"/>
        </a:p>
      </dgm:t>
    </dgm:pt>
    <dgm:pt modelId="{E38F7DB8-C048-4CE8-8323-2F20BC210FDB}" type="sibTrans" cxnId="{5B7B0D3F-FA54-4CDC-B60E-FE6F158F3B6E}">
      <dgm:prSet/>
      <dgm:spPr/>
      <dgm:t>
        <a:bodyPr/>
        <a:lstStyle/>
        <a:p>
          <a:endParaRPr lang="ru-RU"/>
        </a:p>
      </dgm:t>
    </dgm:pt>
    <dgm:pt modelId="{FD24CD30-577A-4F84-BC47-0B8208788610}">
      <dgm:prSet/>
      <dgm:spPr/>
      <dgm:t>
        <a:bodyPr/>
        <a:lstStyle/>
        <a:p>
          <a:r>
            <a:rPr lang="ru-RU" dirty="0" smtClean="0">
              <a:latin typeface="Manrope" pitchFamily="2" charset="0"/>
            </a:rPr>
            <a:t>профессиональные сообщества наставников</a:t>
          </a:r>
          <a:endParaRPr lang="ru-RU" dirty="0">
            <a:latin typeface="Manrope" pitchFamily="2" charset="0"/>
          </a:endParaRPr>
        </a:p>
      </dgm:t>
    </dgm:pt>
    <dgm:pt modelId="{3B43B427-3E77-4D6A-8BFB-5A64745B0467}" type="parTrans" cxnId="{B1FC5970-910E-4EE7-8DC8-65C2C1853545}">
      <dgm:prSet/>
      <dgm:spPr/>
      <dgm:t>
        <a:bodyPr/>
        <a:lstStyle/>
        <a:p>
          <a:endParaRPr lang="ru-RU"/>
        </a:p>
      </dgm:t>
    </dgm:pt>
    <dgm:pt modelId="{13F18221-11F4-45A8-9CD3-D2E2B3753B83}" type="sibTrans" cxnId="{B1FC5970-910E-4EE7-8DC8-65C2C1853545}">
      <dgm:prSet/>
      <dgm:spPr/>
      <dgm:t>
        <a:bodyPr/>
        <a:lstStyle/>
        <a:p>
          <a:endParaRPr lang="ru-RU"/>
        </a:p>
      </dgm:t>
    </dgm:pt>
    <dgm:pt modelId="{4E3FCE77-DEE0-4AED-8053-36D4BE99F18E}">
      <dgm:prSet/>
      <dgm:spPr/>
      <dgm:t>
        <a:bodyPr/>
        <a:lstStyle/>
        <a:p>
          <a:r>
            <a:rPr lang="ru-RU" dirty="0" smtClean="0">
              <a:latin typeface="Manrope" pitchFamily="2" charset="0"/>
            </a:rPr>
            <a:t>социальное наставничество (проект «Значимый взрослый»)</a:t>
          </a:r>
          <a:endParaRPr lang="ru-RU" dirty="0">
            <a:latin typeface="Manrope" pitchFamily="2" charset="0"/>
          </a:endParaRPr>
        </a:p>
      </dgm:t>
    </dgm:pt>
    <dgm:pt modelId="{493B1C88-5EC9-4CA2-AF2A-EA5E98CC6F4E}" type="parTrans" cxnId="{F1E5B078-AD40-441E-AF71-3B3615956CDB}">
      <dgm:prSet/>
      <dgm:spPr/>
      <dgm:t>
        <a:bodyPr/>
        <a:lstStyle/>
        <a:p>
          <a:endParaRPr lang="ru-RU"/>
        </a:p>
      </dgm:t>
    </dgm:pt>
    <dgm:pt modelId="{7A99D481-003A-4A3E-A9E5-6B0AFF403FBA}" type="sibTrans" cxnId="{F1E5B078-AD40-441E-AF71-3B3615956CDB}">
      <dgm:prSet/>
      <dgm:spPr/>
      <dgm:t>
        <a:bodyPr/>
        <a:lstStyle/>
        <a:p>
          <a:endParaRPr lang="ru-RU"/>
        </a:p>
      </dgm:t>
    </dgm:pt>
    <dgm:pt modelId="{56F3A0C4-642E-43A7-9456-70085622DB37}" type="pres">
      <dgm:prSet presAssocID="{2D9584F7-54D6-4278-BC85-A912C09392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42479-509B-4AF9-B422-786C5447952A}" type="pres">
      <dgm:prSet presAssocID="{65BE767A-FE6D-482E-B0E4-1B09E64F8BF4}" presName="circle1" presStyleLbl="node1" presStyleIdx="0" presStyleCnt="3" custLinFactNeighborX="0" custLinFactNeighborY="-646"/>
      <dgm:spPr>
        <a:solidFill>
          <a:schemeClr val="accent1">
            <a:lumMod val="60000"/>
            <a:lumOff val="40000"/>
          </a:schemeClr>
        </a:solidFill>
      </dgm:spPr>
    </dgm:pt>
    <dgm:pt modelId="{49211EEA-00C4-4D79-9F1A-BFF744824A84}" type="pres">
      <dgm:prSet presAssocID="{65BE767A-FE6D-482E-B0E4-1B09E64F8BF4}" presName="space" presStyleCnt="0"/>
      <dgm:spPr/>
    </dgm:pt>
    <dgm:pt modelId="{ECED2365-7AD2-4EC1-A26B-E591B916807C}" type="pres">
      <dgm:prSet presAssocID="{65BE767A-FE6D-482E-B0E4-1B09E64F8BF4}" presName="rect1" presStyleLbl="alignAcc1" presStyleIdx="0" presStyleCnt="3"/>
      <dgm:spPr/>
      <dgm:t>
        <a:bodyPr/>
        <a:lstStyle/>
        <a:p>
          <a:endParaRPr lang="ru-RU"/>
        </a:p>
      </dgm:t>
    </dgm:pt>
    <dgm:pt modelId="{C0A70F12-0A65-4015-869C-0925F61C1698}" type="pres">
      <dgm:prSet presAssocID="{B520E8A5-8E5F-4169-8D19-5D9432207A2F}" presName="vertSpace2" presStyleLbl="node1" presStyleIdx="0" presStyleCnt="3"/>
      <dgm:spPr/>
    </dgm:pt>
    <dgm:pt modelId="{FDC1CE7C-A975-4089-9008-04FB317CB3F2}" type="pres">
      <dgm:prSet presAssocID="{B520E8A5-8E5F-4169-8D19-5D9432207A2F}" presName="circle2" presStyleLbl="node1" presStyleIdx="1" presStyleCnt="3"/>
      <dgm:spPr>
        <a:solidFill>
          <a:schemeClr val="accent1">
            <a:lumMod val="75000"/>
          </a:schemeClr>
        </a:solidFill>
      </dgm:spPr>
    </dgm:pt>
    <dgm:pt modelId="{2428F2F1-8C70-4B0E-A25F-8ABC6A217D9B}" type="pres">
      <dgm:prSet presAssocID="{B520E8A5-8E5F-4169-8D19-5D9432207A2F}" presName="rect2" presStyleLbl="alignAcc1" presStyleIdx="1" presStyleCnt="3"/>
      <dgm:spPr/>
      <dgm:t>
        <a:bodyPr/>
        <a:lstStyle/>
        <a:p>
          <a:endParaRPr lang="ru-RU"/>
        </a:p>
      </dgm:t>
    </dgm:pt>
    <dgm:pt modelId="{F30FE2AB-6DDB-4937-B2CD-35CBE3137FB4}" type="pres">
      <dgm:prSet presAssocID="{7F1F9729-0AE4-4533-A8E8-3797031DCF04}" presName="vertSpace3" presStyleLbl="node1" presStyleIdx="1" presStyleCnt="3"/>
      <dgm:spPr/>
    </dgm:pt>
    <dgm:pt modelId="{787ED6A7-E894-4E83-9982-7E4F0E0F8D2D}" type="pres">
      <dgm:prSet presAssocID="{7F1F9729-0AE4-4533-A8E8-3797031DCF04}" presName="circle3" presStyleLbl="node1" presStyleIdx="2" presStyleCnt="3"/>
      <dgm:spPr/>
    </dgm:pt>
    <dgm:pt modelId="{EECA6AFC-56F1-439D-9D5F-A38BBEE2B966}" type="pres">
      <dgm:prSet presAssocID="{7F1F9729-0AE4-4533-A8E8-3797031DCF04}" presName="rect3" presStyleLbl="alignAcc1" presStyleIdx="2" presStyleCnt="3" custLinFactNeighborX="-39" custLinFactNeighborY="423"/>
      <dgm:spPr/>
      <dgm:t>
        <a:bodyPr/>
        <a:lstStyle/>
        <a:p>
          <a:endParaRPr lang="ru-RU"/>
        </a:p>
      </dgm:t>
    </dgm:pt>
    <dgm:pt modelId="{769D7A5B-EF21-4019-AA4C-1F75F12DF0C0}" type="pres">
      <dgm:prSet presAssocID="{65BE767A-FE6D-482E-B0E4-1B09E64F8BF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60227-1B83-4B74-850A-2E279BE624F9}" type="pres">
      <dgm:prSet presAssocID="{65BE767A-FE6D-482E-B0E4-1B09E64F8BF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3AD16-4956-49DA-81F8-B268702EC6B4}" type="pres">
      <dgm:prSet presAssocID="{B520E8A5-8E5F-4169-8D19-5D9432207A2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630A-5C1B-43E9-9286-91927E5B1874}" type="pres">
      <dgm:prSet presAssocID="{B520E8A5-8E5F-4169-8D19-5D9432207A2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1215-5535-4E66-AF56-C597224BDFD9}" type="pres">
      <dgm:prSet presAssocID="{7F1F9729-0AE4-4533-A8E8-3797031DCF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321C-3D13-4DC9-8407-F33507E5FDE8}" type="pres">
      <dgm:prSet presAssocID="{7F1F9729-0AE4-4533-A8E8-3797031DCF0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D9E96-74BC-4F2B-8567-F3BA50F1CBC8}" srcId="{B520E8A5-8E5F-4169-8D19-5D9432207A2F}" destId="{D0D7B9DD-6E2D-44CA-8E2C-0526402149BF}" srcOrd="0" destOrd="0" parTransId="{D5AE4953-3D53-4C92-BF12-F61561C8D889}" sibTransId="{6960159D-EB65-4A51-ABCF-6DAB8F417F8F}"/>
    <dgm:cxn modelId="{41B070D4-99E4-4793-B6B3-F74CC8AD509F}" type="presOf" srcId="{FD24CD30-577A-4F84-BC47-0B8208788610}" destId="{99D60227-1B83-4B74-850A-2E279BE624F9}" srcOrd="0" destOrd="2" presId="urn:microsoft.com/office/officeart/2005/8/layout/target3"/>
    <dgm:cxn modelId="{6BD77E4D-5180-4E60-B6B3-96EE89F1AC53}" type="presOf" srcId="{CF6321C6-FD66-40A3-966A-5B7E28A42C12}" destId="{C16E321C-3D13-4DC9-8407-F33507E5FDE8}" srcOrd="0" destOrd="0" presId="urn:microsoft.com/office/officeart/2005/8/layout/target3"/>
    <dgm:cxn modelId="{F1E5B078-AD40-441E-AF71-3B3615956CDB}" srcId="{B520E8A5-8E5F-4169-8D19-5D9432207A2F}" destId="{4E3FCE77-DEE0-4AED-8053-36D4BE99F18E}" srcOrd="1" destOrd="0" parTransId="{493B1C88-5EC9-4CA2-AF2A-EA5E98CC6F4E}" sibTransId="{7A99D481-003A-4A3E-A9E5-6B0AFF403FBA}"/>
    <dgm:cxn modelId="{6AF3C234-7984-42D1-8BE8-4DF0C8EE4A93}" type="presOf" srcId="{B520E8A5-8E5F-4169-8D19-5D9432207A2F}" destId="{3DC3AD16-4956-49DA-81F8-B268702EC6B4}" srcOrd="1" destOrd="0" presId="urn:microsoft.com/office/officeart/2005/8/layout/target3"/>
    <dgm:cxn modelId="{0BEDDBB8-37CD-445A-BE10-194E5D35AD81}" type="presOf" srcId="{D0D7B9DD-6E2D-44CA-8E2C-0526402149BF}" destId="{6EFC630A-5C1B-43E9-9286-91927E5B1874}" srcOrd="0" destOrd="0" presId="urn:microsoft.com/office/officeart/2005/8/layout/target3"/>
    <dgm:cxn modelId="{3CEC7041-1E70-47A1-896C-D0DE5CC900E6}" type="presOf" srcId="{2D9584F7-54D6-4278-BC85-A912C09392C6}" destId="{56F3A0C4-642E-43A7-9456-70085622DB37}" srcOrd="0" destOrd="0" presId="urn:microsoft.com/office/officeart/2005/8/layout/target3"/>
    <dgm:cxn modelId="{0AD275A7-E7E2-4C79-BFFF-B30840374699}" srcId="{65BE767A-FE6D-482E-B0E4-1B09E64F8BF4}" destId="{A9643C92-A291-4415-B700-1BBD4BE74EA8}" srcOrd="0" destOrd="0" parTransId="{39895E70-B817-42D6-8040-79EE136D17C4}" sibTransId="{FA1D80C0-F2F7-4B63-9AB0-D77FE6EF8CFD}"/>
    <dgm:cxn modelId="{91E02960-E5EE-45F7-8059-F1664E0D3CE3}" type="presOf" srcId="{65BE767A-FE6D-482E-B0E4-1B09E64F8BF4}" destId="{769D7A5B-EF21-4019-AA4C-1F75F12DF0C0}" srcOrd="1" destOrd="0" presId="urn:microsoft.com/office/officeart/2005/8/layout/target3"/>
    <dgm:cxn modelId="{F4B89236-7A70-4F36-A0A9-719598F6DD02}" type="presOf" srcId="{7F1F9729-0AE4-4533-A8E8-3797031DCF04}" destId="{83B91215-5535-4E66-AF56-C597224BDFD9}" srcOrd="1" destOrd="0" presId="urn:microsoft.com/office/officeart/2005/8/layout/target3"/>
    <dgm:cxn modelId="{5E715766-B750-4D9A-AABA-027D48851191}" type="presOf" srcId="{7F1F9729-0AE4-4533-A8E8-3797031DCF04}" destId="{EECA6AFC-56F1-439D-9D5F-A38BBEE2B966}" srcOrd="0" destOrd="0" presId="urn:microsoft.com/office/officeart/2005/8/layout/target3"/>
    <dgm:cxn modelId="{169E4FE9-4C4D-48EE-AC2B-C1745DC1A35A}" srcId="{2D9584F7-54D6-4278-BC85-A912C09392C6}" destId="{7F1F9729-0AE4-4533-A8E8-3797031DCF04}" srcOrd="2" destOrd="0" parTransId="{57669058-0B34-4F22-867D-AD42F3EF4070}" sibTransId="{2124EAFA-8D73-4291-BCCE-D3A4B91DD0CA}"/>
    <dgm:cxn modelId="{5B7B0D3F-FA54-4CDC-B60E-FE6F158F3B6E}" srcId="{65BE767A-FE6D-482E-B0E4-1B09E64F8BF4}" destId="{69635834-0C86-4390-84D9-08E8E2AEAC9F}" srcOrd="1" destOrd="0" parTransId="{A36BF295-DEC8-4D2D-B677-8F9E8A87763C}" sibTransId="{E38F7DB8-C048-4CE8-8323-2F20BC210FDB}"/>
    <dgm:cxn modelId="{EC58E9D7-8085-430D-B3A0-0D7D917C65C8}" type="presOf" srcId="{65BE767A-FE6D-482E-B0E4-1B09E64F8BF4}" destId="{ECED2365-7AD2-4EC1-A26B-E591B916807C}" srcOrd="0" destOrd="0" presId="urn:microsoft.com/office/officeart/2005/8/layout/target3"/>
    <dgm:cxn modelId="{F58F82D5-4105-4A26-9EDD-36481F4B5392}" type="presOf" srcId="{69635834-0C86-4390-84D9-08E8E2AEAC9F}" destId="{99D60227-1B83-4B74-850A-2E279BE624F9}" srcOrd="0" destOrd="1" presId="urn:microsoft.com/office/officeart/2005/8/layout/target3"/>
    <dgm:cxn modelId="{171F4669-82FB-4136-A102-42A20BD97EFC}" srcId="{2D9584F7-54D6-4278-BC85-A912C09392C6}" destId="{B520E8A5-8E5F-4169-8D19-5D9432207A2F}" srcOrd="1" destOrd="0" parTransId="{56997C2D-7542-4D6A-993F-661F4558164E}" sibTransId="{6E75FE0E-E6FA-438A-845E-3DBB870DF0C9}"/>
    <dgm:cxn modelId="{763290A4-EA5B-4968-9C92-B0358CB21E63}" type="presOf" srcId="{B520E8A5-8E5F-4169-8D19-5D9432207A2F}" destId="{2428F2F1-8C70-4B0E-A25F-8ABC6A217D9B}" srcOrd="0" destOrd="0" presId="urn:microsoft.com/office/officeart/2005/8/layout/target3"/>
    <dgm:cxn modelId="{A2EB7DFF-E1FC-4AB2-9CA7-9B478C98024C}" srcId="{2D9584F7-54D6-4278-BC85-A912C09392C6}" destId="{65BE767A-FE6D-482E-B0E4-1B09E64F8BF4}" srcOrd="0" destOrd="0" parTransId="{87CAE0E6-9F9F-4552-BE2F-90E1C52E656E}" sibTransId="{9FBE1873-D112-4CB3-80E0-9046CED87BD4}"/>
    <dgm:cxn modelId="{67AB2F39-0321-4E34-90A7-C2DEF7F32720}" srcId="{7F1F9729-0AE4-4533-A8E8-3797031DCF04}" destId="{CF6321C6-FD66-40A3-966A-5B7E28A42C12}" srcOrd="0" destOrd="0" parTransId="{4B54E941-6183-40FA-B260-B7C6EF27262D}" sibTransId="{0E77BC7A-BD3A-4A42-9AE9-E84DEC6843A1}"/>
    <dgm:cxn modelId="{0E7B619B-A556-4451-9224-79D93046CC0C}" type="presOf" srcId="{A9643C92-A291-4415-B700-1BBD4BE74EA8}" destId="{99D60227-1B83-4B74-850A-2E279BE624F9}" srcOrd="0" destOrd="0" presId="urn:microsoft.com/office/officeart/2005/8/layout/target3"/>
    <dgm:cxn modelId="{B1FC5970-910E-4EE7-8DC8-65C2C1853545}" srcId="{65BE767A-FE6D-482E-B0E4-1B09E64F8BF4}" destId="{FD24CD30-577A-4F84-BC47-0B8208788610}" srcOrd="2" destOrd="0" parTransId="{3B43B427-3E77-4D6A-8BFB-5A64745B0467}" sibTransId="{13F18221-11F4-45A8-9CD3-D2E2B3753B83}"/>
    <dgm:cxn modelId="{66F16DC6-5AAA-4B2D-B755-204AEBBE2AE9}" type="presOf" srcId="{4E3FCE77-DEE0-4AED-8053-36D4BE99F18E}" destId="{6EFC630A-5C1B-43E9-9286-91927E5B1874}" srcOrd="0" destOrd="1" presId="urn:microsoft.com/office/officeart/2005/8/layout/target3"/>
    <dgm:cxn modelId="{592A0579-6A4F-49A9-9B14-476DB6865F8A}" type="presParOf" srcId="{56F3A0C4-642E-43A7-9456-70085622DB37}" destId="{12742479-509B-4AF9-B422-786C5447952A}" srcOrd="0" destOrd="0" presId="urn:microsoft.com/office/officeart/2005/8/layout/target3"/>
    <dgm:cxn modelId="{3A0E9BA1-6B98-4B64-A703-E232DBC7043D}" type="presParOf" srcId="{56F3A0C4-642E-43A7-9456-70085622DB37}" destId="{49211EEA-00C4-4D79-9F1A-BFF744824A84}" srcOrd="1" destOrd="0" presId="urn:microsoft.com/office/officeart/2005/8/layout/target3"/>
    <dgm:cxn modelId="{826449A2-C20A-4F4D-9962-880A02532866}" type="presParOf" srcId="{56F3A0C4-642E-43A7-9456-70085622DB37}" destId="{ECED2365-7AD2-4EC1-A26B-E591B916807C}" srcOrd="2" destOrd="0" presId="urn:microsoft.com/office/officeart/2005/8/layout/target3"/>
    <dgm:cxn modelId="{252F418A-1C26-4A94-8FDD-FF3138BF3396}" type="presParOf" srcId="{56F3A0C4-642E-43A7-9456-70085622DB37}" destId="{C0A70F12-0A65-4015-869C-0925F61C1698}" srcOrd="3" destOrd="0" presId="urn:microsoft.com/office/officeart/2005/8/layout/target3"/>
    <dgm:cxn modelId="{DC067DBB-70F6-43A7-8A8E-62A0EE2E1518}" type="presParOf" srcId="{56F3A0C4-642E-43A7-9456-70085622DB37}" destId="{FDC1CE7C-A975-4089-9008-04FB317CB3F2}" srcOrd="4" destOrd="0" presId="urn:microsoft.com/office/officeart/2005/8/layout/target3"/>
    <dgm:cxn modelId="{B6EAA5DB-B4A7-4BE8-8FAB-B5C9D96622B3}" type="presParOf" srcId="{56F3A0C4-642E-43A7-9456-70085622DB37}" destId="{2428F2F1-8C70-4B0E-A25F-8ABC6A217D9B}" srcOrd="5" destOrd="0" presId="urn:microsoft.com/office/officeart/2005/8/layout/target3"/>
    <dgm:cxn modelId="{6E4FD6D6-A6AC-4680-AA2B-F70D0CB51E99}" type="presParOf" srcId="{56F3A0C4-642E-43A7-9456-70085622DB37}" destId="{F30FE2AB-6DDB-4937-B2CD-35CBE3137FB4}" srcOrd="6" destOrd="0" presId="urn:microsoft.com/office/officeart/2005/8/layout/target3"/>
    <dgm:cxn modelId="{31F6AA15-770F-4218-8325-A6164E9FF4DE}" type="presParOf" srcId="{56F3A0C4-642E-43A7-9456-70085622DB37}" destId="{787ED6A7-E894-4E83-9982-7E4F0E0F8D2D}" srcOrd="7" destOrd="0" presId="urn:microsoft.com/office/officeart/2005/8/layout/target3"/>
    <dgm:cxn modelId="{3A291FD8-2574-4E99-9852-CB9443908C82}" type="presParOf" srcId="{56F3A0C4-642E-43A7-9456-70085622DB37}" destId="{EECA6AFC-56F1-439D-9D5F-A38BBEE2B966}" srcOrd="8" destOrd="0" presId="urn:microsoft.com/office/officeart/2005/8/layout/target3"/>
    <dgm:cxn modelId="{4ABB47A2-665E-4CAF-AA52-CF47BBDC4347}" type="presParOf" srcId="{56F3A0C4-642E-43A7-9456-70085622DB37}" destId="{769D7A5B-EF21-4019-AA4C-1F75F12DF0C0}" srcOrd="9" destOrd="0" presId="urn:microsoft.com/office/officeart/2005/8/layout/target3"/>
    <dgm:cxn modelId="{B3EC8F8C-4212-4BAB-8DDC-28402E44867C}" type="presParOf" srcId="{56F3A0C4-642E-43A7-9456-70085622DB37}" destId="{99D60227-1B83-4B74-850A-2E279BE624F9}" srcOrd="10" destOrd="0" presId="urn:microsoft.com/office/officeart/2005/8/layout/target3"/>
    <dgm:cxn modelId="{00705480-B4BD-4868-8BE3-24904904E78B}" type="presParOf" srcId="{56F3A0C4-642E-43A7-9456-70085622DB37}" destId="{3DC3AD16-4956-49DA-81F8-B268702EC6B4}" srcOrd="11" destOrd="0" presId="urn:microsoft.com/office/officeart/2005/8/layout/target3"/>
    <dgm:cxn modelId="{731B08C4-2D52-48D7-8EB5-D0E759093D16}" type="presParOf" srcId="{56F3A0C4-642E-43A7-9456-70085622DB37}" destId="{6EFC630A-5C1B-43E9-9286-91927E5B1874}" srcOrd="12" destOrd="0" presId="urn:microsoft.com/office/officeart/2005/8/layout/target3"/>
    <dgm:cxn modelId="{7D2ED5D3-7980-4B49-9124-CC747A7B8FFD}" type="presParOf" srcId="{56F3A0C4-642E-43A7-9456-70085622DB37}" destId="{83B91215-5535-4E66-AF56-C597224BDFD9}" srcOrd="13" destOrd="0" presId="urn:microsoft.com/office/officeart/2005/8/layout/target3"/>
    <dgm:cxn modelId="{FC5FCE60-4684-4D28-8EB3-7BD7BF261FFC}" type="presParOf" srcId="{56F3A0C4-642E-43A7-9456-70085622DB37}" destId="{C16E321C-3D13-4DC9-8407-F33507E5FDE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7ECC84-071A-4522-B83C-56FAD4DFEDE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D7AB8D-0F80-407E-80C9-66F57B73AEA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Manrope" pitchFamily="2" charset="0"/>
            </a:rPr>
            <a:t>Ожидаемые системные эффекты</a:t>
          </a:r>
          <a:endParaRPr lang="ru-RU" sz="1600" dirty="0">
            <a:solidFill>
              <a:schemeClr val="bg1"/>
            </a:solidFill>
          </a:endParaRPr>
        </a:p>
      </dgm:t>
    </dgm:pt>
    <dgm:pt modelId="{2D68E2F7-A977-4546-A82D-BE203F02747E}" type="parTrans" cxnId="{A5A3A9CF-FDCA-4D62-81E2-A98193994BEF}">
      <dgm:prSet/>
      <dgm:spPr/>
      <dgm:t>
        <a:bodyPr/>
        <a:lstStyle/>
        <a:p>
          <a:endParaRPr lang="ru-RU"/>
        </a:p>
      </dgm:t>
    </dgm:pt>
    <dgm:pt modelId="{E45B640F-8B1E-42CF-B921-9EC3BED2F1E7}" type="sibTrans" cxnId="{A5A3A9CF-FDCA-4D62-81E2-A98193994BEF}">
      <dgm:prSet/>
      <dgm:spPr/>
      <dgm:t>
        <a:bodyPr/>
        <a:lstStyle/>
        <a:p>
          <a:endParaRPr lang="ru-RU"/>
        </a:p>
      </dgm:t>
    </dgm:pt>
    <dgm:pt modelId="{DBE180C9-6A06-4980-B75D-C4838182B7C6}">
      <dgm:prSet phldrT="[Текст]"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Повышение качества наставнической деятельности за счет унификации требований к компетенциям наставников</a:t>
          </a:r>
          <a:endParaRPr lang="ru-RU" sz="1600" b="1" dirty="0">
            <a:latin typeface="Manrope" pitchFamily="2" charset="0"/>
          </a:endParaRPr>
        </a:p>
      </dgm:t>
    </dgm:pt>
    <dgm:pt modelId="{B0E40B3F-16CE-4E7D-A685-8CDEE4C166F8}" type="parTrans" cxnId="{70C4BD75-03C1-4818-B0FB-4F3FBA221C8C}">
      <dgm:prSet/>
      <dgm:spPr/>
      <dgm:t>
        <a:bodyPr/>
        <a:lstStyle/>
        <a:p>
          <a:endParaRPr lang="ru-RU"/>
        </a:p>
      </dgm:t>
    </dgm:pt>
    <dgm:pt modelId="{9A96D7B0-16E1-430A-8E43-B260F40CB7E8}" type="sibTrans" cxnId="{70C4BD75-03C1-4818-B0FB-4F3FBA221C8C}">
      <dgm:prSet/>
      <dgm:spPr/>
      <dgm:t>
        <a:bodyPr/>
        <a:lstStyle/>
        <a:p>
          <a:endParaRPr lang="ru-RU"/>
        </a:p>
      </dgm:t>
    </dgm:pt>
    <dgm:pt modelId="{F7F310CB-8032-447B-B7E6-EDE296EFA036}">
      <dgm:prSet phldrT="[Текст]"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Создание прозрачной системы карьерного роста для специалистов в области наставничества</a:t>
          </a:r>
          <a:endParaRPr lang="ru-RU" sz="1600" b="1" dirty="0">
            <a:latin typeface="Manrope" pitchFamily="2" charset="0"/>
          </a:endParaRPr>
        </a:p>
      </dgm:t>
    </dgm:pt>
    <dgm:pt modelId="{8338F5C2-B5D1-45C8-AD59-139DCAAE3C01}" type="parTrans" cxnId="{0327DD0C-B412-47D4-BE42-2B3D958F87D4}">
      <dgm:prSet/>
      <dgm:spPr/>
      <dgm:t>
        <a:bodyPr/>
        <a:lstStyle/>
        <a:p>
          <a:endParaRPr lang="ru-RU"/>
        </a:p>
      </dgm:t>
    </dgm:pt>
    <dgm:pt modelId="{CDE8E658-EF16-4978-BE20-0D35FBCC6597}" type="sibTrans" cxnId="{0327DD0C-B412-47D4-BE42-2B3D958F87D4}">
      <dgm:prSet/>
      <dgm:spPr/>
      <dgm:t>
        <a:bodyPr/>
        <a:lstStyle/>
        <a:p>
          <a:endParaRPr lang="ru-RU"/>
        </a:p>
      </dgm:t>
    </dgm:pt>
    <dgm:pt modelId="{98D5C494-36B3-47D7-9157-1BF663387E4C}">
      <dgm:prSet phldrT="[Текст]"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Обеспечение мобильности наставников между различными отраслями и организациями</a:t>
          </a:r>
          <a:endParaRPr lang="ru-RU" sz="1600" b="1" dirty="0">
            <a:latin typeface="Manrope" pitchFamily="2" charset="0"/>
          </a:endParaRPr>
        </a:p>
      </dgm:t>
    </dgm:pt>
    <dgm:pt modelId="{772BA6EA-20FB-40BA-AB48-9CFF687740C6}" type="parTrans" cxnId="{DE8A7F3D-F5B1-43FC-8E06-3304DCEBC0AF}">
      <dgm:prSet/>
      <dgm:spPr/>
      <dgm:t>
        <a:bodyPr/>
        <a:lstStyle/>
        <a:p>
          <a:endParaRPr lang="ru-RU"/>
        </a:p>
      </dgm:t>
    </dgm:pt>
    <dgm:pt modelId="{B56082D9-7C37-4ED9-8977-0ABBAC362291}" type="sibTrans" cxnId="{DE8A7F3D-F5B1-43FC-8E06-3304DCEBC0AF}">
      <dgm:prSet/>
      <dgm:spPr/>
      <dgm:t>
        <a:bodyPr/>
        <a:lstStyle/>
        <a:p>
          <a:endParaRPr lang="ru-RU"/>
        </a:p>
      </dgm:t>
    </dgm:pt>
    <dgm:pt modelId="{15182346-C951-440D-8549-2F0AABA627A8}" type="pres">
      <dgm:prSet presAssocID="{0C7ECC84-071A-4522-B83C-56FAD4DFED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DA5D2-8A15-41CC-8003-9A66E86C49B9}" type="pres">
      <dgm:prSet presAssocID="{B2D7AB8D-0F80-407E-80C9-66F57B73AEA4}" presName="centerShape" presStyleLbl="node0" presStyleIdx="0" presStyleCnt="1" custLinFactNeighborX="-37" custLinFactNeighborY="-1647"/>
      <dgm:spPr/>
      <dgm:t>
        <a:bodyPr/>
        <a:lstStyle/>
        <a:p>
          <a:endParaRPr lang="ru-RU"/>
        </a:p>
      </dgm:t>
    </dgm:pt>
    <dgm:pt modelId="{FBBF63EE-2D5A-444C-8471-451343FD7E4A}" type="pres">
      <dgm:prSet presAssocID="{B0E40B3F-16CE-4E7D-A685-8CDEE4C166F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B925271-8499-4D7B-9AC8-9E235BC29069}" type="pres">
      <dgm:prSet presAssocID="{DBE180C9-6A06-4980-B75D-C4838182B7C6}" presName="node" presStyleLbl="node1" presStyleIdx="0" presStyleCnt="3" custScaleX="114948" custScaleY="109431" custRadScaleRad="105878" custRadScaleInc="-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05A2-BE23-48B6-A4E5-A54141889296}" type="pres">
      <dgm:prSet presAssocID="{8338F5C2-B5D1-45C8-AD59-139DCAAE3C0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70A4349-58EC-49A1-BD1E-2B624D6E3C4E}" type="pres">
      <dgm:prSet presAssocID="{F7F310CB-8032-447B-B7E6-EDE296EFA036}" presName="node" presStyleLbl="node1" presStyleIdx="1" presStyleCnt="3" custScaleX="111608" custScaleY="11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5F9D1-621C-4042-8657-AED5FF7BBC4B}" type="pres">
      <dgm:prSet presAssocID="{772BA6EA-20FB-40BA-AB48-9CFF687740C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4D8AE58-6D40-477B-A138-6E5698731C3D}" type="pres">
      <dgm:prSet presAssocID="{98D5C494-36B3-47D7-9157-1BF663387E4C}" presName="node" presStyleLbl="node1" presStyleIdx="2" presStyleCnt="3" custScaleX="114042" custScaleY="105606" custRadScaleRad="104277" custRadScaleInc="2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A7F3D-F5B1-43FC-8E06-3304DCEBC0AF}" srcId="{B2D7AB8D-0F80-407E-80C9-66F57B73AEA4}" destId="{98D5C494-36B3-47D7-9157-1BF663387E4C}" srcOrd="2" destOrd="0" parTransId="{772BA6EA-20FB-40BA-AB48-9CFF687740C6}" sibTransId="{B56082D9-7C37-4ED9-8977-0ABBAC362291}"/>
    <dgm:cxn modelId="{0327DD0C-B412-47D4-BE42-2B3D958F87D4}" srcId="{B2D7AB8D-0F80-407E-80C9-66F57B73AEA4}" destId="{F7F310CB-8032-447B-B7E6-EDE296EFA036}" srcOrd="1" destOrd="0" parTransId="{8338F5C2-B5D1-45C8-AD59-139DCAAE3C01}" sibTransId="{CDE8E658-EF16-4978-BE20-0D35FBCC6597}"/>
    <dgm:cxn modelId="{39A3AF4A-5021-4420-8121-A21D8BE45DB9}" type="presOf" srcId="{B0E40B3F-16CE-4E7D-A685-8CDEE4C166F8}" destId="{FBBF63EE-2D5A-444C-8471-451343FD7E4A}" srcOrd="0" destOrd="0" presId="urn:microsoft.com/office/officeart/2005/8/layout/radial4"/>
    <dgm:cxn modelId="{FE9E3638-2F21-436D-BC67-49FBB5F36746}" type="presOf" srcId="{772BA6EA-20FB-40BA-AB48-9CFF687740C6}" destId="{90A5F9D1-621C-4042-8657-AED5FF7BBC4B}" srcOrd="0" destOrd="0" presId="urn:microsoft.com/office/officeart/2005/8/layout/radial4"/>
    <dgm:cxn modelId="{70C4BD75-03C1-4818-B0FB-4F3FBA221C8C}" srcId="{B2D7AB8D-0F80-407E-80C9-66F57B73AEA4}" destId="{DBE180C9-6A06-4980-B75D-C4838182B7C6}" srcOrd="0" destOrd="0" parTransId="{B0E40B3F-16CE-4E7D-A685-8CDEE4C166F8}" sibTransId="{9A96D7B0-16E1-430A-8E43-B260F40CB7E8}"/>
    <dgm:cxn modelId="{2F813CA7-5F39-451C-971F-E0A6CDE53CAE}" type="presOf" srcId="{0C7ECC84-071A-4522-B83C-56FAD4DFEDEE}" destId="{15182346-C951-440D-8549-2F0AABA627A8}" srcOrd="0" destOrd="0" presId="urn:microsoft.com/office/officeart/2005/8/layout/radial4"/>
    <dgm:cxn modelId="{A5A3A9CF-FDCA-4D62-81E2-A98193994BEF}" srcId="{0C7ECC84-071A-4522-B83C-56FAD4DFEDEE}" destId="{B2D7AB8D-0F80-407E-80C9-66F57B73AEA4}" srcOrd="0" destOrd="0" parTransId="{2D68E2F7-A977-4546-A82D-BE203F02747E}" sibTransId="{E45B640F-8B1E-42CF-B921-9EC3BED2F1E7}"/>
    <dgm:cxn modelId="{FAC647D0-DA6E-4688-AB6F-9C1CC480D104}" type="presOf" srcId="{DBE180C9-6A06-4980-B75D-C4838182B7C6}" destId="{DB925271-8499-4D7B-9AC8-9E235BC29069}" srcOrd="0" destOrd="0" presId="urn:microsoft.com/office/officeart/2005/8/layout/radial4"/>
    <dgm:cxn modelId="{69CEF662-9288-426C-870A-E31492D46EA8}" type="presOf" srcId="{F7F310CB-8032-447B-B7E6-EDE296EFA036}" destId="{770A4349-58EC-49A1-BD1E-2B624D6E3C4E}" srcOrd="0" destOrd="0" presId="urn:microsoft.com/office/officeart/2005/8/layout/radial4"/>
    <dgm:cxn modelId="{3CB74B3B-B079-4B5C-ACC7-877C1FE92A6E}" type="presOf" srcId="{8338F5C2-B5D1-45C8-AD59-139DCAAE3C01}" destId="{A84005A2-BE23-48B6-A4E5-A54141889296}" srcOrd="0" destOrd="0" presId="urn:microsoft.com/office/officeart/2005/8/layout/radial4"/>
    <dgm:cxn modelId="{B083CE55-FBD4-49A9-9193-FFA30F81079D}" type="presOf" srcId="{B2D7AB8D-0F80-407E-80C9-66F57B73AEA4}" destId="{9CADA5D2-8A15-41CC-8003-9A66E86C49B9}" srcOrd="0" destOrd="0" presId="urn:microsoft.com/office/officeart/2005/8/layout/radial4"/>
    <dgm:cxn modelId="{D20FE867-7064-421B-9FE1-6B5A6B8AD192}" type="presOf" srcId="{98D5C494-36B3-47D7-9157-1BF663387E4C}" destId="{B4D8AE58-6D40-477B-A138-6E5698731C3D}" srcOrd="0" destOrd="0" presId="urn:microsoft.com/office/officeart/2005/8/layout/radial4"/>
    <dgm:cxn modelId="{4C56EB6E-223B-45F1-98E0-9BDF09A9CB3B}" type="presParOf" srcId="{15182346-C951-440D-8549-2F0AABA627A8}" destId="{9CADA5D2-8A15-41CC-8003-9A66E86C49B9}" srcOrd="0" destOrd="0" presId="urn:microsoft.com/office/officeart/2005/8/layout/radial4"/>
    <dgm:cxn modelId="{F7A4E412-028E-4E2E-BE40-D20BB93E347C}" type="presParOf" srcId="{15182346-C951-440D-8549-2F0AABA627A8}" destId="{FBBF63EE-2D5A-444C-8471-451343FD7E4A}" srcOrd="1" destOrd="0" presId="urn:microsoft.com/office/officeart/2005/8/layout/radial4"/>
    <dgm:cxn modelId="{5EDB5E0C-BC2F-471C-A772-E508BAC58F69}" type="presParOf" srcId="{15182346-C951-440D-8549-2F0AABA627A8}" destId="{DB925271-8499-4D7B-9AC8-9E235BC29069}" srcOrd="2" destOrd="0" presId="urn:microsoft.com/office/officeart/2005/8/layout/radial4"/>
    <dgm:cxn modelId="{9F311767-47BD-4B01-A9AD-419AAD9F71CE}" type="presParOf" srcId="{15182346-C951-440D-8549-2F0AABA627A8}" destId="{A84005A2-BE23-48B6-A4E5-A54141889296}" srcOrd="3" destOrd="0" presId="urn:microsoft.com/office/officeart/2005/8/layout/radial4"/>
    <dgm:cxn modelId="{C03B775F-26E2-49F5-9D34-C238906015E4}" type="presParOf" srcId="{15182346-C951-440D-8549-2F0AABA627A8}" destId="{770A4349-58EC-49A1-BD1E-2B624D6E3C4E}" srcOrd="4" destOrd="0" presId="urn:microsoft.com/office/officeart/2005/8/layout/radial4"/>
    <dgm:cxn modelId="{7F37D2CC-15F6-43D9-98C8-8A114805DC51}" type="presParOf" srcId="{15182346-C951-440D-8549-2F0AABA627A8}" destId="{90A5F9D1-621C-4042-8657-AED5FF7BBC4B}" srcOrd="5" destOrd="0" presId="urn:microsoft.com/office/officeart/2005/8/layout/radial4"/>
    <dgm:cxn modelId="{FDD31ED5-C5AF-4C3A-8114-D95723EF8C7C}" type="presParOf" srcId="{15182346-C951-440D-8549-2F0AABA627A8}" destId="{B4D8AE58-6D40-477B-A138-6E5698731C3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100DAC-D1CB-47A6-BBB6-098CEC3800C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EE9D9-C596-456C-8BA2-1CD3AB2C027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Цифровое наставничество </a:t>
          </a:r>
          <a:endParaRPr lang="ru-RU" sz="2400" b="1" dirty="0">
            <a:solidFill>
              <a:schemeClr val="tx1"/>
            </a:solidFill>
          </a:endParaRPr>
        </a:p>
      </dgm:t>
    </dgm:pt>
    <dgm:pt modelId="{77313671-5480-4413-8587-F257996446EB}" type="parTrans" cxnId="{A6EC9D8E-EED0-4E13-BF85-3A4C81D82DD3}">
      <dgm:prSet/>
      <dgm:spPr/>
      <dgm:t>
        <a:bodyPr/>
        <a:lstStyle/>
        <a:p>
          <a:endParaRPr lang="ru-RU"/>
        </a:p>
      </dgm:t>
    </dgm:pt>
    <dgm:pt modelId="{629FB5EE-1144-450E-BC19-C30DC7F276C3}" type="sibTrans" cxnId="{A6EC9D8E-EED0-4E13-BF85-3A4C81D82DD3}">
      <dgm:prSet/>
      <dgm:spPr/>
      <dgm:t>
        <a:bodyPr/>
        <a:lstStyle/>
        <a:p>
          <a:endParaRPr lang="ru-RU"/>
        </a:p>
      </dgm:t>
    </dgm:pt>
    <dgm:pt modelId="{0B7992DC-1B09-47D8-92A1-FF417AD5BA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Реверсивное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</a:rPr>
            <a:t>наставничество</a:t>
          </a:r>
          <a:r>
            <a:rPr lang="ru-RU" sz="1300" dirty="0" smtClean="0"/>
            <a:t> </a:t>
          </a:r>
          <a:endParaRPr lang="ru-RU" sz="1300" dirty="0"/>
        </a:p>
      </dgm:t>
    </dgm:pt>
    <dgm:pt modelId="{427C0BFF-358F-4C4F-83C0-2254A1FCEFBC}" type="parTrans" cxnId="{617E03F2-AF9A-42A9-AE69-4EE9308FC155}">
      <dgm:prSet/>
      <dgm:spPr/>
      <dgm:t>
        <a:bodyPr/>
        <a:lstStyle/>
        <a:p>
          <a:endParaRPr lang="ru-RU"/>
        </a:p>
      </dgm:t>
    </dgm:pt>
    <dgm:pt modelId="{70258FBA-0FED-4F37-8806-DE5292C10E41}" type="sibTrans" cxnId="{617E03F2-AF9A-42A9-AE69-4EE9308FC155}">
      <dgm:prSet/>
      <dgm:spPr/>
      <dgm:t>
        <a:bodyPr/>
        <a:lstStyle/>
        <a:p>
          <a:endParaRPr lang="ru-RU"/>
        </a:p>
      </dgm:t>
    </dgm:pt>
    <dgm:pt modelId="{C97ED6BF-3873-44DA-8D60-C33B78C7A2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Групповое наставничество </a:t>
          </a:r>
          <a:endParaRPr lang="ru-RU" sz="2400" b="1" dirty="0">
            <a:solidFill>
              <a:schemeClr val="tx1"/>
            </a:solidFill>
          </a:endParaRPr>
        </a:p>
      </dgm:t>
    </dgm:pt>
    <dgm:pt modelId="{CB74DE9B-1DE8-479C-B7CA-4E431CD2F892}" type="parTrans" cxnId="{2DF77282-2783-4182-8E0F-D6258A508D64}">
      <dgm:prSet/>
      <dgm:spPr/>
      <dgm:t>
        <a:bodyPr/>
        <a:lstStyle/>
        <a:p>
          <a:endParaRPr lang="ru-RU"/>
        </a:p>
      </dgm:t>
    </dgm:pt>
    <dgm:pt modelId="{54F8E5AF-1BE2-4C35-A0BE-28FF12292AEF}" type="sibTrans" cxnId="{2DF77282-2783-4182-8E0F-D6258A508D64}">
      <dgm:prSet/>
      <dgm:spPr/>
      <dgm:t>
        <a:bodyPr/>
        <a:lstStyle/>
        <a:p>
          <a:endParaRPr lang="ru-RU"/>
        </a:p>
      </dgm:t>
    </dgm:pt>
    <dgm:pt modelId="{DB5AAAAC-E906-4851-AC82-04F2CA7589C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Кросс-функциональное наставничество </a:t>
          </a:r>
          <a:endParaRPr lang="ru-RU" sz="2400" b="1" dirty="0">
            <a:solidFill>
              <a:schemeClr val="tx1"/>
            </a:solidFill>
          </a:endParaRPr>
        </a:p>
      </dgm:t>
    </dgm:pt>
    <dgm:pt modelId="{9AD702B3-DD70-4218-ABD6-2198852CA32C}" type="parTrans" cxnId="{F06407AE-F19C-433A-8085-ACF9264CD626}">
      <dgm:prSet/>
      <dgm:spPr/>
      <dgm:t>
        <a:bodyPr/>
        <a:lstStyle/>
        <a:p>
          <a:endParaRPr lang="ru-RU"/>
        </a:p>
      </dgm:t>
    </dgm:pt>
    <dgm:pt modelId="{5DE5ED4C-8972-4F4A-8AA3-788B8828C157}" type="sibTrans" cxnId="{F06407AE-F19C-433A-8085-ACF9264CD626}">
      <dgm:prSet/>
      <dgm:spPr/>
      <dgm:t>
        <a:bodyPr/>
        <a:lstStyle/>
        <a:p>
          <a:endParaRPr lang="ru-RU"/>
        </a:p>
      </dgm:t>
    </dgm:pt>
    <dgm:pt modelId="{3199C0AA-1779-4034-B41D-4E4E196911B5}" type="pres">
      <dgm:prSet presAssocID="{E0100DAC-D1CB-47A6-BBB6-098CEC3800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D5C75-FACC-4B48-8558-87A21FF51C9D}" type="pres">
      <dgm:prSet presAssocID="{654EE9D9-C596-456C-8BA2-1CD3AB2C0272}" presName="circ1" presStyleLbl="vennNode1" presStyleIdx="0" presStyleCnt="4" custScaleX="206037" custScaleY="77486" custLinFactNeighborX="1737"/>
      <dgm:spPr/>
      <dgm:t>
        <a:bodyPr/>
        <a:lstStyle/>
        <a:p>
          <a:endParaRPr lang="ru-RU"/>
        </a:p>
      </dgm:t>
    </dgm:pt>
    <dgm:pt modelId="{03455D4E-666B-44EF-9948-60E34FD7818C}" type="pres">
      <dgm:prSet presAssocID="{654EE9D9-C596-456C-8BA2-1CD3AB2C02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0EBED-87E0-47ED-BDE8-CEB4E2BAE000}" type="pres">
      <dgm:prSet presAssocID="{0B7992DC-1B09-47D8-92A1-FF417AD5BABF}" presName="circ2" presStyleLbl="vennNode1" presStyleIdx="1" presStyleCnt="4" custScaleX="282874" custScaleY="86398" custLinFactNeighborX="19012"/>
      <dgm:spPr/>
      <dgm:t>
        <a:bodyPr/>
        <a:lstStyle/>
        <a:p>
          <a:endParaRPr lang="ru-RU"/>
        </a:p>
      </dgm:t>
    </dgm:pt>
    <dgm:pt modelId="{F55543C0-C239-494F-99AA-E6DBCD413D16}" type="pres">
      <dgm:prSet presAssocID="{0B7992DC-1B09-47D8-92A1-FF417AD5BA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8560E-D410-4175-AAD3-B21BD91CF015}" type="pres">
      <dgm:prSet presAssocID="{C97ED6BF-3873-44DA-8D60-C33B78C7A24E}" presName="circ3" presStyleLbl="vennNode1" presStyleIdx="2" presStyleCnt="4" custScaleX="192884" custScaleY="77234" custLinFactNeighborX="4211" custLinFactNeighborY="552"/>
      <dgm:spPr/>
      <dgm:t>
        <a:bodyPr/>
        <a:lstStyle/>
        <a:p>
          <a:endParaRPr lang="ru-RU"/>
        </a:p>
      </dgm:t>
    </dgm:pt>
    <dgm:pt modelId="{95D282B9-7772-4BB0-841E-73750B9490D0}" type="pres">
      <dgm:prSet presAssocID="{C97ED6BF-3873-44DA-8D60-C33B78C7A2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8AD76-BF6C-4FC8-A1D2-D73EC20E8DCD}" type="pres">
      <dgm:prSet presAssocID="{DB5AAAAC-E906-4851-AC82-04F2CA7589C7}" presName="circ4" presStyleLbl="vennNode1" presStyleIdx="3" presStyleCnt="4" custScaleX="271892" custScaleY="86496" custLinFactNeighborX="-17482" custLinFactNeighborY="-117"/>
      <dgm:spPr/>
      <dgm:t>
        <a:bodyPr/>
        <a:lstStyle/>
        <a:p>
          <a:endParaRPr lang="ru-RU"/>
        </a:p>
      </dgm:t>
    </dgm:pt>
    <dgm:pt modelId="{929809B0-48A8-4E27-9AD2-C088DD6C9EE6}" type="pres">
      <dgm:prSet presAssocID="{DB5AAAAC-E906-4851-AC82-04F2CA7589C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D362C-1C2A-4DBF-A605-B6C0FA585D11}" type="presOf" srcId="{0B7992DC-1B09-47D8-92A1-FF417AD5BABF}" destId="{F55543C0-C239-494F-99AA-E6DBCD413D16}" srcOrd="1" destOrd="0" presId="urn:microsoft.com/office/officeart/2005/8/layout/venn1"/>
    <dgm:cxn modelId="{A6EC9D8E-EED0-4E13-BF85-3A4C81D82DD3}" srcId="{E0100DAC-D1CB-47A6-BBB6-098CEC3800C6}" destId="{654EE9D9-C596-456C-8BA2-1CD3AB2C0272}" srcOrd="0" destOrd="0" parTransId="{77313671-5480-4413-8587-F257996446EB}" sibTransId="{629FB5EE-1144-450E-BC19-C30DC7F276C3}"/>
    <dgm:cxn modelId="{617E03F2-AF9A-42A9-AE69-4EE9308FC155}" srcId="{E0100DAC-D1CB-47A6-BBB6-098CEC3800C6}" destId="{0B7992DC-1B09-47D8-92A1-FF417AD5BABF}" srcOrd="1" destOrd="0" parTransId="{427C0BFF-358F-4C4F-83C0-2254A1FCEFBC}" sibTransId="{70258FBA-0FED-4F37-8806-DE5292C10E41}"/>
    <dgm:cxn modelId="{3B16B745-0D81-49FD-92F4-358AD6574D6D}" type="presOf" srcId="{E0100DAC-D1CB-47A6-BBB6-098CEC3800C6}" destId="{3199C0AA-1779-4034-B41D-4E4E196911B5}" srcOrd="0" destOrd="0" presId="urn:microsoft.com/office/officeart/2005/8/layout/venn1"/>
    <dgm:cxn modelId="{E6E542F7-A730-4A32-AF00-1F754E22CE78}" type="presOf" srcId="{DB5AAAAC-E906-4851-AC82-04F2CA7589C7}" destId="{929809B0-48A8-4E27-9AD2-C088DD6C9EE6}" srcOrd="1" destOrd="0" presId="urn:microsoft.com/office/officeart/2005/8/layout/venn1"/>
    <dgm:cxn modelId="{2DF77282-2783-4182-8E0F-D6258A508D64}" srcId="{E0100DAC-D1CB-47A6-BBB6-098CEC3800C6}" destId="{C97ED6BF-3873-44DA-8D60-C33B78C7A24E}" srcOrd="2" destOrd="0" parTransId="{CB74DE9B-1DE8-479C-B7CA-4E431CD2F892}" sibTransId="{54F8E5AF-1BE2-4C35-A0BE-28FF12292AEF}"/>
    <dgm:cxn modelId="{F06407AE-F19C-433A-8085-ACF9264CD626}" srcId="{E0100DAC-D1CB-47A6-BBB6-098CEC3800C6}" destId="{DB5AAAAC-E906-4851-AC82-04F2CA7589C7}" srcOrd="3" destOrd="0" parTransId="{9AD702B3-DD70-4218-ABD6-2198852CA32C}" sibTransId="{5DE5ED4C-8972-4F4A-8AA3-788B8828C157}"/>
    <dgm:cxn modelId="{842FFD6C-7EB2-4366-9190-1728085E299B}" type="presOf" srcId="{DB5AAAAC-E906-4851-AC82-04F2CA7589C7}" destId="{1228AD76-BF6C-4FC8-A1D2-D73EC20E8DCD}" srcOrd="0" destOrd="0" presId="urn:microsoft.com/office/officeart/2005/8/layout/venn1"/>
    <dgm:cxn modelId="{CDC9B10C-1614-48BD-87B4-A405B85B981C}" type="presOf" srcId="{C97ED6BF-3873-44DA-8D60-C33B78C7A24E}" destId="{95D282B9-7772-4BB0-841E-73750B9490D0}" srcOrd="1" destOrd="0" presId="urn:microsoft.com/office/officeart/2005/8/layout/venn1"/>
    <dgm:cxn modelId="{F373BFB0-9052-4F91-923C-6749F10291F8}" type="presOf" srcId="{C97ED6BF-3873-44DA-8D60-C33B78C7A24E}" destId="{9E58560E-D410-4175-AAD3-B21BD91CF015}" srcOrd="0" destOrd="0" presId="urn:microsoft.com/office/officeart/2005/8/layout/venn1"/>
    <dgm:cxn modelId="{BCEB42D5-20C1-4611-9B62-0569FAA75C03}" type="presOf" srcId="{0B7992DC-1B09-47D8-92A1-FF417AD5BABF}" destId="{2860EBED-87E0-47ED-BDE8-CEB4E2BAE000}" srcOrd="0" destOrd="0" presId="urn:microsoft.com/office/officeart/2005/8/layout/venn1"/>
    <dgm:cxn modelId="{227DC6A0-C1CB-488A-9095-00C11F66C629}" type="presOf" srcId="{654EE9D9-C596-456C-8BA2-1CD3AB2C0272}" destId="{FB3D5C75-FACC-4B48-8558-87A21FF51C9D}" srcOrd="0" destOrd="0" presId="urn:microsoft.com/office/officeart/2005/8/layout/venn1"/>
    <dgm:cxn modelId="{5A3AC5E7-F8F1-4034-8DD3-B605769D5A75}" type="presOf" srcId="{654EE9D9-C596-456C-8BA2-1CD3AB2C0272}" destId="{03455D4E-666B-44EF-9948-60E34FD7818C}" srcOrd="1" destOrd="0" presId="urn:microsoft.com/office/officeart/2005/8/layout/venn1"/>
    <dgm:cxn modelId="{3AE9BF7F-C18A-4AB0-837A-30333E65A4CB}" type="presParOf" srcId="{3199C0AA-1779-4034-B41D-4E4E196911B5}" destId="{FB3D5C75-FACC-4B48-8558-87A21FF51C9D}" srcOrd="0" destOrd="0" presId="urn:microsoft.com/office/officeart/2005/8/layout/venn1"/>
    <dgm:cxn modelId="{8D6F48EA-FC30-48B8-BBDA-905B5323F33F}" type="presParOf" srcId="{3199C0AA-1779-4034-B41D-4E4E196911B5}" destId="{03455D4E-666B-44EF-9948-60E34FD7818C}" srcOrd="1" destOrd="0" presId="urn:microsoft.com/office/officeart/2005/8/layout/venn1"/>
    <dgm:cxn modelId="{936FFD2A-0887-451F-926C-6515ACCBCABE}" type="presParOf" srcId="{3199C0AA-1779-4034-B41D-4E4E196911B5}" destId="{2860EBED-87E0-47ED-BDE8-CEB4E2BAE000}" srcOrd="2" destOrd="0" presId="urn:microsoft.com/office/officeart/2005/8/layout/venn1"/>
    <dgm:cxn modelId="{FF1A46DA-D6B1-4316-9AF3-902FF7E126F4}" type="presParOf" srcId="{3199C0AA-1779-4034-B41D-4E4E196911B5}" destId="{F55543C0-C239-494F-99AA-E6DBCD413D16}" srcOrd="3" destOrd="0" presId="urn:microsoft.com/office/officeart/2005/8/layout/venn1"/>
    <dgm:cxn modelId="{8653834E-B378-4C92-ADDC-48CE38FB5265}" type="presParOf" srcId="{3199C0AA-1779-4034-B41D-4E4E196911B5}" destId="{9E58560E-D410-4175-AAD3-B21BD91CF015}" srcOrd="4" destOrd="0" presId="urn:microsoft.com/office/officeart/2005/8/layout/venn1"/>
    <dgm:cxn modelId="{7AE54D66-BCC5-470D-A4EB-2DF55B9CEA8D}" type="presParOf" srcId="{3199C0AA-1779-4034-B41D-4E4E196911B5}" destId="{95D282B9-7772-4BB0-841E-73750B9490D0}" srcOrd="5" destOrd="0" presId="urn:microsoft.com/office/officeart/2005/8/layout/venn1"/>
    <dgm:cxn modelId="{F3FD9183-2D81-4C8B-A14A-A8F544017C5A}" type="presParOf" srcId="{3199C0AA-1779-4034-B41D-4E4E196911B5}" destId="{1228AD76-BF6C-4FC8-A1D2-D73EC20E8DCD}" srcOrd="6" destOrd="0" presId="urn:microsoft.com/office/officeart/2005/8/layout/venn1"/>
    <dgm:cxn modelId="{70ED2123-41D9-4DDA-8A54-DC124E297C4C}" type="presParOf" srcId="{3199C0AA-1779-4034-B41D-4E4E196911B5}" destId="{929809B0-48A8-4E27-9AD2-C088DD6C9EE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9FF255-A9E0-4E77-9DB0-46479174F06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47535-EA22-44F6-B32C-7DDED795E97F}">
      <dgm:prSet phldrT="[Текст]"/>
      <dgm:spPr/>
      <dgm:t>
        <a:bodyPr/>
        <a:lstStyle/>
        <a:p>
          <a:r>
            <a:rPr lang="ru-RU" b="1" dirty="0" smtClean="0">
              <a:solidFill>
                <a:srgbClr val="4472C4"/>
              </a:solidFill>
            </a:rPr>
            <a:t>Для бизнеса:</a:t>
          </a:r>
          <a:endParaRPr lang="ru-RU" b="1" dirty="0">
            <a:solidFill>
              <a:srgbClr val="4472C4"/>
            </a:solidFill>
          </a:endParaRPr>
        </a:p>
      </dgm:t>
    </dgm:pt>
    <dgm:pt modelId="{57DB0B35-F91D-4494-91C0-130E92A5FD8A}" type="parTrans" cxnId="{51CE9466-0842-4BCC-BF31-D6AF2F48003D}">
      <dgm:prSet/>
      <dgm:spPr/>
      <dgm:t>
        <a:bodyPr/>
        <a:lstStyle/>
        <a:p>
          <a:endParaRPr lang="ru-RU"/>
        </a:p>
      </dgm:t>
    </dgm:pt>
    <dgm:pt modelId="{AAA3C926-8718-4379-8C0E-67FBC8A30DA5}" type="sibTrans" cxnId="{51CE9466-0842-4BCC-BF31-D6AF2F48003D}">
      <dgm:prSet/>
      <dgm:spPr/>
      <dgm:t>
        <a:bodyPr/>
        <a:lstStyle/>
        <a:p>
          <a:endParaRPr lang="ru-RU"/>
        </a:p>
      </dgm:t>
    </dgm:pt>
    <dgm:pt modelId="{098E7F86-865F-4CED-B9EF-BCF4357132C8}">
      <dgm:prSet phldrT="[Текст]"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повышение эффективности программ адаптации и развития персонала;</a:t>
          </a:r>
          <a:endParaRPr lang="ru-RU" sz="1600" b="1" dirty="0">
            <a:latin typeface="Manrope" pitchFamily="2" charset="0"/>
          </a:endParaRPr>
        </a:p>
      </dgm:t>
    </dgm:pt>
    <dgm:pt modelId="{B8F4BCDC-5854-4EA9-9F3F-F96F902D97ED}" type="parTrans" cxnId="{8806E91D-88AA-4D34-9986-E9948DEDF292}">
      <dgm:prSet/>
      <dgm:spPr/>
      <dgm:t>
        <a:bodyPr/>
        <a:lstStyle/>
        <a:p>
          <a:endParaRPr lang="ru-RU"/>
        </a:p>
      </dgm:t>
    </dgm:pt>
    <dgm:pt modelId="{4059D200-2969-4EAC-A329-300F7BDA2A23}" type="sibTrans" cxnId="{8806E91D-88AA-4D34-9986-E9948DEDF292}">
      <dgm:prSet/>
      <dgm:spPr/>
      <dgm:t>
        <a:bodyPr/>
        <a:lstStyle/>
        <a:p>
          <a:endParaRPr lang="ru-RU"/>
        </a:p>
      </dgm:t>
    </dgm:pt>
    <dgm:pt modelId="{AE112ADA-D863-403B-AC93-0A135AC5809E}">
      <dgm:prSet phldrT="[Текст]"/>
      <dgm:spPr/>
      <dgm:t>
        <a:bodyPr/>
        <a:lstStyle/>
        <a:p>
          <a:r>
            <a:rPr lang="ru-RU" b="1" dirty="0" smtClean="0">
              <a:solidFill>
                <a:srgbClr val="4472C4"/>
              </a:solidFill>
            </a:rPr>
            <a:t>Для системы образования:</a:t>
          </a:r>
          <a:endParaRPr lang="ru-RU" b="1" dirty="0">
            <a:solidFill>
              <a:srgbClr val="4472C4"/>
            </a:solidFill>
          </a:endParaRPr>
        </a:p>
      </dgm:t>
    </dgm:pt>
    <dgm:pt modelId="{F8EFA0BC-3229-4C0B-81E6-8CC05D23A5FE}" type="parTrans" cxnId="{6BCAB55A-1A26-4D91-8208-88FC16FC2054}">
      <dgm:prSet/>
      <dgm:spPr/>
      <dgm:t>
        <a:bodyPr/>
        <a:lstStyle/>
        <a:p>
          <a:endParaRPr lang="ru-RU"/>
        </a:p>
      </dgm:t>
    </dgm:pt>
    <dgm:pt modelId="{84305024-D6DB-4588-8163-8F2538035F8E}" type="sibTrans" cxnId="{6BCAB55A-1A26-4D91-8208-88FC16FC2054}">
      <dgm:prSet/>
      <dgm:spPr/>
      <dgm:t>
        <a:bodyPr/>
        <a:lstStyle/>
        <a:p>
          <a:endParaRPr lang="ru-RU"/>
        </a:p>
      </dgm:t>
    </dgm:pt>
    <dgm:pt modelId="{42944C95-0459-4AEF-A4C7-B2B31BC73EC9}">
      <dgm:prSet phldrT="[Текст]"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сближение образовательных программ с требованиями реального сектора экономики;</a:t>
          </a:r>
          <a:endParaRPr lang="ru-RU" sz="1600" b="1" dirty="0">
            <a:latin typeface="Manrope" pitchFamily="2" charset="0"/>
          </a:endParaRPr>
        </a:p>
      </dgm:t>
    </dgm:pt>
    <dgm:pt modelId="{19E85773-69B9-4FD3-838A-78D11882478C}" type="parTrans" cxnId="{A267225A-724F-4D8C-9D77-9B6A668DACFB}">
      <dgm:prSet/>
      <dgm:spPr/>
      <dgm:t>
        <a:bodyPr/>
        <a:lstStyle/>
        <a:p>
          <a:endParaRPr lang="ru-RU"/>
        </a:p>
      </dgm:t>
    </dgm:pt>
    <dgm:pt modelId="{198C258D-83BE-4BCF-B5BF-168D9911E61F}" type="sibTrans" cxnId="{A267225A-724F-4D8C-9D77-9B6A668DACFB}">
      <dgm:prSet/>
      <dgm:spPr/>
      <dgm:t>
        <a:bodyPr/>
        <a:lstStyle/>
        <a:p>
          <a:endParaRPr lang="ru-RU"/>
        </a:p>
      </dgm:t>
    </dgm:pt>
    <dgm:pt modelId="{B4979BAE-3EEE-499A-8A93-04FCC295D714}">
      <dgm:prSet phldrT="[Текст]"/>
      <dgm:spPr/>
      <dgm:t>
        <a:bodyPr/>
        <a:lstStyle/>
        <a:p>
          <a:r>
            <a:rPr lang="ru-RU" b="1" dirty="0" smtClean="0">
              <a:solidFill>
                <a:srgbClr val="4472C4"/>
              </a:solidFill>
            </a:rPr>
            <a:t>Для общества</a:t>
          </a:r>
          <a:r>
            <a:rPr lang="ru-RU" dirty="0" smtClean="0"/>
            <a:t>:</a:t>
          </a:r>
        </a:p>
      </dgm:t>
    </dgm:pt>
    <dgm:pt modelId="{DFC91938-4733-43AC-A431-5C0ADD1C5BD5}" type="parTrans" cxnId="{2BD27B09-03FD-453E-A170-976C516726C1}">
      <dgm:prSet/>
      <dgm:spPr/>
      <dgm:t>
        <a:bodyPr/>
        <a:lstStyle/>
        <a:p>
          <a:endParaRPr lang="ru-RU"/>
        </a:p>
      </dgm:t>
    </dgm:pt>
    <dgm:pt modelId="{E6DB7022-B54D-4D69-93DF-2586EFCD453C}" type="sibTrans" cxnId="{2BD27B09-03FD-453E-A170-976C516726C1}">
      <dgm:prSet/>
      <dgm:spPr/>
      <dgm:t>
        <a:bodyPr/>
        <a:lstStyle/>
        <a:p>
          <a:endParaRPr lang="ru-RU"/>
        </a:p>
      </dgm:t>
    </dgm:pt>
    <dgm:pt modelId="{F796118C-D74D-4FA7-B8D2-346AC8DF3816}">
      <dgm:prSet phldrT="[Текст]"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снижение социальной напряженности через механизмы интеграции и поддержки;</a:t>
          </a:r>
          <a:endParaRPr lang="ru-RU" sz="1600" b="1" dirty="0">
            <a:latin typeface="Manrope" pitchFamily="2" charset="0"/>
          </a:endParaRPr>
        </a:p>
      </dgm:t>
    </dgm:pt>
    <dgm:pt modelId="{5AF8358A-C7F6-4460-BE8F-FDF2C212AB9C}" type="parTrans" cxnId="{D00A476F-23D9-46B7-A922-6D628E0C51DA}">
      <dgm:prSet/>
      <dgm:spPr/>
      <dgm:t>
        <a:bodyPr/>
        <a:lstStyle/>
        <a:p>
          <a:endParaRPr lang="ru-RU"/>
        </a:p>
      </dgm:t>
    </dgm:pt>
    <dgm:pt modelId="{E4127AF4-3F6F-4AF1-A2D8-FEF563857324}" type="sibTrans" cxnId="{D00A476F-23D9-46B7-A922-6D628E0C51DA}">
      <dgm:prSet/>
      <dgm:spPr/>
      <dgm:t>
        <a:bodyPr/>
        <a:lstStyle/>
        <a:p>
          <a:endParaRPr lang="ru-RU"/>
        </a:p>
      </dgm:t>
    </dgm:pt>
    <dgm:pt modelId="{A42C18B4-0CB8-49BB-9911-867DAEFF12C6}">
      <dgm:prSet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сокращение издержек, связанных с текучестью кадров и низкой производительностью;</a:t>
          </a:r>
          <a:endParaRPr lang="ru-RU" sz="1600" b="1" dirty="0">
            <a:latin typeface="Manrope" pitchFamily="2" charset="0"/>
          </a:endParaRPr>
        </a:p>
      </dgm:t>
    </dgm:pt>
    <dgm:pt modelId="{DF8CB6E1-C663-4C1E-9354-4BE50D2B61FB}" type="parTrans" cxnId="{A8D1CA8E-4570-41DB-B852-E75CD6775A7F}">
      <dgm:prSet/>
      <dgm:spPr/>
      <dgm:t>
        <a:bodyPr/>
        <a:lstStyle/>
        <a:p>
          <a:endParaRPr lang="ru-RU"/>
        </a:p>
      </dgm:t>
    </dgm:pt>
    <dgm:pt modelId="{7F391C06-AB49-43F6-9714-89722B1177C1}" type="sibTrans" cxnId="{A8D1CA8E-4570-41DB-B852-E75CD6775A7F}">
      <dgm:prSet/>
      <dgm:spPr/>
      <dgm:t>
        <a:bodyPr/>
        <a:lstStyle/>
        <a:p>
          <a:endParaRPr lang="ru-RU"/>
        </a:p>
      </dgm:t>
    </dgm:pt>
    <dgm:pt modelId="{0D1471B9-B257-4DCC-A955-92061F19CA99}">
      <dgm:prSet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формирование кадрового резерва и укрепление корпоративной культуры.</a:t>
          </a:r>
          <a:endParaRPr lang="ru-RU" sz="1600" b="1" dirty="0">
            <a:latin typeface="Manrope" pitchFamily="2" charset="0"/>
          </a:endParaRPr>
        </a:p>
      </dgm:t>
    </dgm:pt>
    <dgm:pt modelId="{7CD5DD37-9536-498B-9384-9C8D1C76DEE5}" type="parTrans" cxnId="{1D17B9CE-0B05-4492-ABEE-2EC35685DA43}">
      <dgm:prSet/>
      <dgm:spPr/>
      <dgm:t>
        <a:bodyPr/>
        <a:lstStyle/>
        <a:p>
          <a:endParaRPr lang="ru-RU"/>
        </a:p>
      </dgm:t>
    </dgm:pt>
    <dgm:pt modelId="{AE2589D9-7C4C-4994-B4AD-43218F8288E8}" type="sibTrans" cxnId="{1D17B9CE-0B05-4492-ABEE-2EC35685DA43}">
      <dgm:prSet/>
      <dgm:spPr/>
      <dgm:t>
        <a:bodyPr/>
        <a:lstStyle/>
        <a:p>
          <a:endParaRPr lang="ru-RU"/>
        </a:p>
      </dgm:t>
    </dgm:pt>
    <dgm:pt modelId="{EF59D74B-590B-44A8-8958-19AA503706B9}">
      <dgm:prSet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повышение уровня социализации и профессионального самоопределения учащихся;</a:t>
          </a:r>
          <a:endParaRPr lang="ru-RU" sz="1600" b="1" dirty="0">
            <a:latin typeface="Manrope" pitchFamily="2" charset="0"/>
          </a:endParaRPr>
        </a:p>
      </dgm:t>
    </dgm:pt>
    <dgm:pt modelId="{C8387E59-EABD-4938-88DB-4566CF2DD60E}" type="parTrans" cxnId="{08CE47D4-09E9-45BB-B5A3-D5D7073DA067}">
      <dgm:prSet/>
      <dgm:spPr/>
      <dgm:t>
        <a:bodyPr/>
        <a:lstStyle/>
        <a:p>
          <a:endParaRPr lang="ru-RU"/>
        </a:p>
      </dgm:t>
    </dgm:pt>
    <dgm:pt modelId="{40B50674-4C67-4F70-A415-E6A7B3FEA67E}" type="sibTrans" cxnId="{08CE47D4-09E9-45BB-B5A3-D5D7073DA067}">
      <dgm:prSet/>
      <dgm:spPr/>
      <dgm:t>
        <a:bodyPr/>
        <a:lstStyle/>
        <a:p>
          <a:endParaRPr lang="ru-RU"/>
        </a:p>
      </dgm:t>
    </dgm:pt>
    <dgm:pt modelId="{521AD0D8-B4BC-4FA1-BCB3-9319A5C8E62F}">
      <dgm:prSet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создание непрерывной траектории «образование-карьера».</a:t>
          </a:r>
          <a:endParaRPr lang="ru-RU" sz="1600" b="1" dirty="0">
            <a:latin typeface="Manrope" pitchFamily="2" charset="0"/>
          </a:endParaRPr>
        </a:p>
      </dgm:t>
    </dgm:pt>
    <dgm:pt modelId="{E0E84A13-6479-4065-9C8C-2461EA2B04F1}" type="parTrans" cxnId="{2048F8F9-3E79-4ECE-91AE-A09162F433A9}">
      <dgm:prSet/>
      <dgm:spPr/>
      <dgm:t>
        <a:bodyPr/>
        <a:lstStyle/>
        <a:p>
          <a:endParaRPr lang="ru-RU"/>
        </a:p>
      </dgm:t>
    </dgm:pt>
    <dgm:pt modelId="{B0D22B49-AE83-46A7-8BD3-891A8670BB72}" type="sibTrans" cxnId="{2048F8F9-3E79-4ECE-91AE-A09162F433A9}">
      <dgm:prSet/>
      <dgm:spPr/>
      <dgm:t>
        <a:bodyPr/>
        <a:lstStyle/>
        <a:p>
          <a:endParaRPr lang="ru-RU"/>
        </a:p>
      </dgm:t>
    </dgm:pt>
    <dgm:pt modelId="{4E5E6C94-C9FA-45C9-AD45-6B7C5657748E}">
      <dgm:prSet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формирование культуры непрерывного обучения и передачи знаний;</a:t>
          </a:r>
          <a:endParaRPr lang="ru-RU" sz="1600" b="1" dirty="0">
            <a:latin typeface="Manrope" pitchFamily="2" charset="0"/>
          </a:endParaRPr>
        </a:p>
      </dgm:t>
    </dgm:pt>
    <dgm:pt modelId="{B465CFD1-2637-4868-AF96-D89C9DE68D7B}" type="parTrans" cxnId="{3E96F47D-4AF7-4DDD-8FB4-E7131D7CDB6D}">
      <dgm:prSet/>
      <dgm:spPr/>
      <dgm:t>
        <a:bodyPr/>
        <a:lstStyle/>
        <a:p>
          <a:endParaRPr lang="ru-RU"/>
        </a:p>
      </dgm:t>
    </dgm:pt>
    <dgm:pt modelId="{2233E5CA-24E2-41DE-93DA-C81039C532E7}" type="sibTrans" cxnId="{3E96F47D-4AF7-4DDD-8FB4-E7131D7CDB6D}">
      <dgm:prSet/>
      <dgm:spPr/>
      <dgm:t>
        <a:bodyPr/>
        <a:lstStyle/>
        <a:p>
          <a:endParaRPr lang="ru-RU"/>
        </a:p>
      </dgm:t>
    </dgm:pt>
    <dgm:pt modelId="{4CE7AFBB-7999-4E0B-A55D-29FA053C4570}">
      <dgm:prSet custT="1"/>
      <dgm:spPr/>
      <dgm:t>
        <a:bodyPr/>
        <a:lstStyle/>
        <a:p>
          <a:r>
            <a:rPr lang="ru-RU" sz="1600" b="1" dirty="0" smtClean="0">
              <a:latin typeface="Manrope" pitchFamily="2" charset="0"/>
            </a:rPr>
            <a:t>повышение мобильности трудовых ресурсов</a:t>
          </a:r>
          <a:r>
            <a:rPr lang="ru-RU" sz="1800" dirty="0" smtClean="0"/>
            <a:t>.</a:t>
          </a:r>
          <a:endParaRPr lang="ru-RU" sz="1800" dirty="0"/>
        </a:p>
      </dgm:t>
    </dgm:pt>
    <dgm:pt modelId="{2E38F587-6905-4A22-8E1F-21799B9F854B}" type="parTrans" cxnId="{80033429-92D8-4E67-9B48-96BB9FAE3B76}">
      <dgm:prSet/>
      <dgm:spPr/>
      <dgm:t>
        <a:bodyPr/>
        <a:lstStyle/>
        <a:p>
          <a:endParaRPr lang="ru-RU"/>
        </a:p>
      </dgm:t>
    </dgm:pt>
    <dgm:pt modelId="{2FDA8CBC-CA05-4403-B59C-55A4D4B8D274}" type="sibTrans" cxnId="{80033429-92D8-4E67-9B48-96BB9FAE3B76}">
      <dgm:prSet/>
      <dgm:spPr/>
      <dgm:t>
        <a:bodyPr/>
        <a:lstStyle/>
        <a:p>
          <a:endParaRPr lang="ru-RU"/>
        </a:p>
      </dgm:t>
    </dgm:pt>
    <dgm:pt modelId="{F8F75FFE-2549-4DAC-B7BD-CDCFB6D1FDAE}" type="pres">
      <dgm:prSet presAssocID="{779FF255-A9E0-4E77-9DB0-46479174F06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2EA33E-32DB-4FCC-BCD7-3E54DC24F46D}" type="pres">
      <dgm:prSet presAssocID="{38047535-EA22-44F6-B32C-7DDED795E97F}" presName="compositeNode" presStyleCnt="0">
        <dgm:presLayoutVars>
          <dgm:bulletEnabled val="1"/>
        </dgm:presLayoutVars>
      </dgm:prSet>
      <dgm:spPr/>
    </dgm:pt>
    <dgm:pt modelId="{85FBCE31-522E-48EC-88E8-E29223E21644}" type="pres">
      <dgm:prSet presAssocID="{38047535-EA22-44F6-B32C-7DDED795E97F}" presName="image" presStyleLbl="fgImgPlace1" presStyleIdx="0" presStyleCnt="3" custScaleX="65103" custScaleY="475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DAEC225B-894F-43D5-BC38-0BBF5597C03A}" type="pres">
      <dgm:prSet presAssocID="{38047535-EA22-44F6-B32C-7DDED795E97F}" presName="childNode" presStyleLbl="node1" presStyleIdx="0" presStyleCnt="3" custScaleX="116789" custScaleY="105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02002-30C2-4EC1-BDA1-EA1C9844B076}" type="pres">
      <dgm:prSet presAssocID="{38047535-EA22-44F6-B32C-7DDED795E97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2B1AD-E2E8-43DF-93A6-55ABB3ADDE14}" type="pres">
      <dgm:prSet presAssocID="{AAA3C926-8718-4379-8C0E-67FBC8A30DA5}" presName="sibTrans" presStyleCnt="0"/>
      <dgm:spPr/>
    </dgm:pt>
    <dgm:pt modelId="{7B8EE6BE-685D-4AC9-97D0-21D0BFEFFC9B}" type="pres">
      <dgm:prSet presAssocID="{AE112ADA-D863-403B-AC93-0A135AC5809E}" presName="compositeNode" presStyleCnt="0">
        <dgm:presLayoutVars>
          <dgm:bulletEnabled val="1"/>
        </dgm:presLayoutVars>
      </dgm:prSet>
      <dgm:spPr/>
    </dgm:pt>
    <dgm:pt modelId="{CB923E65-C4A3-4A99-B7C6-56BD3739FEC1}" type="pres">
      <dgm:prSet presAssocID="{AE112ADA-D863-403B-AC93-0A135AC5809E}" presName="image" presStyleLbl="fgImgPlace1" presStyleIdx="1" presStyleCnt="3" custScaleX="66841" custScaleY="526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86D7060D-6C3B-4011-A29F-405804ED79FE}" type="pres">
      <dgm:prSet presAssocID="{AE112ADA-D863-403B-AC93-0A135AC5809E}" presName="childNode" presStyleLbl="node1" presStyleIdx="1" presStyleCnt="3" custScaleX="111345" custScaleY="105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D4CF3-4176-4F4C-98A7-935D2B88E742}" type="pres">
      <dgm:prSet presAssocID="{AE112ADA-D863-403B-AC93-0A135AC5809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D64C8-336A-4136-A0C6-30F4F091D452}" type="pres">
      <dgm:prSet presAssocID="{84305024-D6DB-4588-8163-8F2538035F8E}" presName="sibTrans" presStyleCnt="0"/>
      <dgm:spPr/>
    </dgm:pt>
    <dgm:pt modelId="{E95E77F3-0D5C-4F81-A966-88137ECF9B4E}" type="pres">
      <dgm:prSet presAssocID="{B4979BAE-3EEE-499A-8A93-04FCC295D714}" presName="compositeNode" presStyleCnt="0">
        <dgm:presLayoutVars>
          <dgm:bulletEnabled val="1"/>
        </dgm:presLayoutVars>
      </dgm:prSet>
      <dgm:spPr/>
    </dgm:pt>
    <dgm:pt modelId="{FFC2A07E-842E-4595-A818-60BDCCED90F1}" type="pres">
      <dgm:prSet presAssocID="{B4979BAE-3EEE-499A-8A93-04FCC295D714}" presName="image" presStyleLbl="fgImgPlace1" presStyleIdx="2" presStyleCnt="3" custScaleX="71207" custScaleY="546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4FF4BCFA-85A1-4A77-89DE-5EDCF0A01017}" type="pres">
      <dgm:prSet presAssocID="{B4979BAE-3EEE-499A-8A93-04FCC295D714}" presName="childNode" presStyleLbl="node1" presStyleIdx="2" presStyleCnt="3" custScaleX="109990" custScaleY="106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52D9A-1E61-474F-950F-F02BBB3E7ACC}" type="pres">
      <dgm:prSet presAssocID="{B4979BAE-3EEE-499A-8A93-04FCC295D71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F06C4-9C58-4268-99D6-7455D03A2A5E}" type="presOf" srcId="{4CE7AFBB-7999-4E0B-A55D-29FA053C4570}" destId="{4FF4BCFA-85A1-4A77-89DE-5EDCF0A01017}" srcOrd="0" destOrd="2" presId="urn:microsoft.com/office/officeart/2005/8/layout/hList2"/>
    <dgm:cxn modelId="{BA006E2C-C6BF-4084-92E8-A7ADB086110E}" type="presOf" srcId="{098E7F86-865F-4CED-B9EF-BCF4357132C8}" destId="{DAEC225B-894F-43D5-BC38-0BBF5597C03A}" srcOrd="0" destOrd="0" presId="urn:microsoft.com/office/officeart/2005/8/layout/hList2"/>
    <dgm:cxn modelId="{80033429-92D8-4E67-9B48-96BB9FAE3B76}" srcId="{B4979BAE-3EEE-499A-8A93-04FCC295D714}" destId="{4CE7AFBB-7999-4E0B-A55D-29FA053C4570}" srcOrd="2" destOrd="0" parTransId="{2E38F587-6905-4A22-8E1F-21799B9F854B}" sibTransId="{2FDA8CBC-CA05-4403-B59C-55A4D4B8D274}"/>
    <dgm:cxn modelId="{1D17B9CE-0B05-4492-ABEE-2EC35685DA43}" srcId="{38047535-EA22-44F6-B32C-7DDED795E97F}" destId="{0D1471B9-B257-4DCC-A955-92061F19CA99}" srcOrd="2" destOrd="0" parTransId="{7CD5DD37-9536-498B-9384-9C8D1C76DEE5}" sibTransId="{AE2589D9-7C4C-4994-B4AD-43218F8288E8}"/>
    <dgm:cxn modelId="{2048F8F9-3E79-4ECE-91AE-A09162F433A9}" srcId="{AE112ADA-D863-403B-AC93-0A135AC5809E}" destId="{521AD0D8-B4BC-4FA1-BCB3-9319A5C8E62F}" srcOrd="2" destOrd="0" parTransId="{E0E84A13-6479-4065-9C8C-2461EA2B04F1}" sibTransId="{B0D22B49-AE83-46A7-8BD3-891A8670BB72}"/>
    <dgm:cxn modelId="{BAAB19D6-53CC-4192-BB7B-EF527DFD7548}" type="presOf" srcId="{B4979BAE-3EEE-499A-8A93-04FCC295D714}" destId="{15752D9A-1E61-474F-950F-F02BBB3E7ACC}" srcOrd="0" destOrd="0" presId="urn:microsoft.com/office/officeart/2005/8/layout/hList2"/>
    <dgm:cxn modelId="{66B2131D-4AFF-4BB3-8FA5-45F1688F56B0}" type="presOf" srcId="{0D1471B9-B257-4DCC-A955-92061F19CA99}" destId="{DAEC225B-894F-43D5-BC38-0BBF5597C03A}" srcOrd="0" destOrd="2" presId="urn:microsoft.com/office/officeart/2005/8/layout/hList2"/>
    <dgm:cxn modelId="{A267225A-724F-4D8C-9D77-9B6A668DACFB}" srcId="{AE112ADA-D863-403B-AC93-0A135AC5809E}" destId="{42944C95-0459-4AEF-A4C7-B2B31BC73EC9}" srcOrd="0" destOrd="0" parTransId="{19E85773-69B9-4FD3-838A-78D11882478C}" sibTransId="{198C258D-83BE-4BCF-B5BF-168D9911E61F}"/>
    <dgm:cxn modelId="{BFD31280-0BEB-4C53-BE6F-83736285B390}" type="presOf" srcId="{42944C95-0459-4AEF-A4C7-B2B31BC73EC9}" destId="{86D7060D-6C3B-4011-A29F-405804ED79FE}" srcOrd="0" destOrd="0" presId="urn:microsoft.com/office/officeart/2005/8/layout/hList2"/>
    <dgm:cxn modelId="{D00A476F-23D9-46B7-A922-6D628E0C51DA}" srcId="{B4979BAE-3EEE-499A-8A93-04FCC295D714}" destId="{F796118C-D74D-4FA7-B8D2-346AC8DF3816}" srcOrd="0" destOrd="0" parTransId="{5AF8358A-C7F6-4460-BE8F-FDF2C212AB9C}" sibTransId="{E4127AF4-3F6F-4AF1-A2D8-FEF563857324}"/>
    <dgm:cxn modelId="{4193B4EE-C16E-44C6-AF18-6C25ECF81144}" type="presOf" srcId="{4E5E6C94-C9FA-45C9-AD45-6B7C5657748E}" destId="{4FF4BCFA-85A1-4A77-89DE-5EDCF0A01017}" srcOrd="0" destOrd="1" presId="urn:microsoft.com/office/officeart/2005/8/layout/hList2"/>
    <dgm:cxn modelId="{313B07E8-6C76-4E79-826F-4797DC569993}" type="presOf" srcId="{38047535-EA22-44F6-B32C-7DDED795E97F}" destId="{8C002002-30C2-4EC1-BDA1-EA1C9844B076}" srcOrd="0" destOrd="0" presId="urn:microsoft.com/office/officeart/2005/8/layout/hList2"/>
    <dgm:cxn modelId="{BF370006-E477-48AC-9930-2BED0BA95F50}" type="presOf" srcId="{779FF255-A9E0-4E77-9DB0-46479174F068}" destId="{F8F75FFE-2549-4DAC-B7BD-CDCFB6D1FDAE}" srcOrd="0" destOrd="0" presId="urn:microsoft.com/office/officeart/2005/8/layout/hList2"/>
    <dgm:cxn modelId="{A8D1CA8E-4570-41DB-B852-E75CD6775A7F}" srcId="{38047535-EA22-44F6-B32C-7DDED795E97F}" destId="{A42C18B4-0CB8-49BB-9911-867DAEFF12C6}" srcOrd="1" destOrd="0" parTransId="{DF8CB6E1-C663-4C1E-9354-4BE50D2B61FB}" sibTransId="{7F391C06-AB49-43F6-9714-89722B1177C1}"/>
    <dgm:cxn modelId="{08CE47D4-09E9-45BB-B5A3-D5D7073DA067}" srcId="{AE112ADA-D863-403B-AC93-0A135AC5809E}" destId="{EF59D74B-590B-44A8-8958-19AA503706B9}" srcOrd="1" destOrd="0" parTransId="{C8387E59-EABD-4938-88DB-4566CF2DD60E}" sibTransId="{40B50674-4C67-4F70-A415-E6A7B3FEA67E}"/>
    <dgm:cxn modelId="{2BD27B09-03FD-453E-A170-976C516726C1}" srcId="{779FF255-A9E0-4E77-9DB0-46479174F068}" destId="{B4979BAE-3EEE-499A-8A93-04FCC295D714}" srcOrd="2" destOrd="0" parTransId="{DFC91938-4733-43AC-A431-5C0ADD1C5BD5}" sibTransId="{E6DB7022-B54D-4D69-93DF-2586EFCD453C}"/>
    <dgm:cxn modelId="{3E96F47D-4AF7-4DDD-8FB4-E7131D7CDB6D}" srcId="{B4979BAE-3EEE-499A-8A93-04FCC295D714}" destId="{4E5E6C94-C9FA-45C9-AD45-6B7C5657748E}" srcOrd="1" destOrd="0" parTransId="{B465CFD1-2637-4868-AF96-D89C9DE68D7B}" sibTransId="{2233E5CA-24E2-41DE-93DA-C81039C532E7}"/>
    <dgm:cxn modelId="{8806E91D-88AA-4D34-9986-E9948DEDF292}" srcId="{38047535-EA22-44F6-B32C-7DDED795E97F}" destId="{098E7F86-865F-4CED-B9EF-BCF4357132C8}" srcOrd="0" destOrd="0" parTransId="{B8F4BCDC-5854-4EA9-9F3F-F96F902D97ED}" sibTransId="{4059D200-2969-4EAC-A329-300F7BDA2A23}"/>
    <dgm:cxn modelId="{6BCAB55A-1A26-4D91-8208-88FC16FC2054}" srcId="{779FF255-A9E0-4E77-9DB0-46479174F068}" destId="{AE112ADA-D863-403B-AC93-0A135AC5809E}" srcOrd="1" destOrd="0" parTransId="{F8EFA0BC-3229-4C0B-81E6-8CC05D23A5FE}" sibTransId="{84305024-D6DB-4588-8163-8F2538035F8E}"/>
    <dgm:cxn modelId="{351D189A-9618-485F-ADA1-36A012762A72}" type="presOf" srcId="{521AD0D8-B4BC-4FA1-BCB3-9319A5C8E62F}" destId="{86D7060D-6C3B-4011-A29F-405804ED79FE}" srcOrd="0" destOrd="2" presId="urn:microsoft.com/office/officeart/2005/8/layout/hList2"/>
    <dgm:cxn modelId="{1761FE7E-6427-4722-ADA7-51D786B86C41}" type="presOf" srcId="{EF59D74B-590B-44A8-8958-19AA503706B9}" destId="{86D7060D-6C3B-4011-A29F-405804ED79FE}" srcOrd="0" destOrd="1" presId="urn:microsoft.com/office/officeart/2005/8/layout/hList2"/>
    <dgm:cxn modelId="{92D84106-27FF-4D06-9D64-6C731D444595}" type="presOf" srcId="{A42C18B4-0CB8-49BB-9911-867DAEFF12C6}" destId="{DAEC225B-894F-43D5-BC38-0BBF5597C03A}" srcOrd="0" destOrd="1" presId="urn:microsoft.com/office/officeart/2005/8/layout/hList2"/>
    <dgm:cxn modelId="{51CE9466-0842-4BCC-BF31-D6AF2F48003D}" srcId="{779FF255-A9E0-4E77-9DB0-46479174F068}" destId="{38047535-EA22-44F6-B32C-7DDED795E97F}" srcOrd="0" destOrd="0" parTransId="{57DB0B35-F91D-4494-91C0-130E92A5FD8A}" sibTransId="{AAA3C926-8718-4379-8C0E-67FBC8A30DA5}"/>
    <dgm:cxn modelId="{407399EA-BA4D-492C-89E1-21F958F56FD0}" type="presOf" srcId="{AE112ADA-D863-403B-AC93-0A135AC5809E}" destId="{B8CD4CF3-4176-4F4C-98A7-935D2B88E742}" srcOrd="0" destOrd="0" presId="urn:microsoft.com/office/officeart/2005/8/layout/hList2"/>
    <dgm:cxn modelId="{E18C5F12-61D7-459C-A729-C477558C38F9}" type="presOf" srcId="{F796118C-D74D-4FA7-B8D2-346AC8DF3816}" destId="{4FF4BCFA-85A1-4A77-89DE-5EDCF0A01017}" srcOrd="0" destOrd="0" presId="urn:microsoft.com/office/officeart/2005/8/layout/hList2"/>
    <dgm:cxn modelId="{929B333B-4892-4BCD-8014-1381FF801312}" type="presParOf" srcId="{F8F75FFE-2549-4DAC-B7BD-CDCFB6D1FDAE}" destId="{7D2EA33E-32DB-4FCC-BCD7-3E54DC24F46D}" srcOrd="0" destOrd="0" presId="urn:microsoft.com/office/officeart/2005/8/layout/hList2"/>
    <dgm:cxn modelId="{1B302B2B-6D32-44C8-987D-5D869AAC4745}" type="presParOf" srcId="{7D2EA33E-32DB-4FCC-BCD7-3E54DC24F46D}" destId="{85FBCE31-522E-48EC-88E8-E29223E21644}" srcOrd="0" destOrd="0" presId="urn:microsoft.com/office/officeart/2005/8/layout/hList2"/>
    <dgm:cxn modelId="{0401563B-C6A1-468C-9074-4D5FEDF6D08D}" type="presParOf" srcId="{7D2EA33E-32DB-4FCC-BCD7-3E54DC24F46D}" destId="{DAEC225B-894F-43D5-BC38-0BBF5597C03A}" srcOrd="1" destOrd="0" presId="urn:microsoft.com/office/officeart/2005/8/layout/hList2"/>
    <dgm:cxn modelId="{D92159BB-C968-416A-9D8E-2B0F8C256AC1}" type="presParOf" srcId="{7D2EA33E-32DB-4FCC-BCD7-3E54DC24F46D}" destId="{8C002002-30C2-4EC1-BDA1-EA1C9844B076}" srcOrd="2" destOrd="0" presId="urn:microsoft.com/office/officeart/2005/8/layout/hList2"/>
    <dgm:cxn modelId="{2FEF0E0F-FD62-4E51-9CEA-49DECDFAD7B4}" type="presParOf" srcId="{F8F75FFE-2549-4DAC-B7BD-CDCFB6D1FDAE}" destId="{B282B1AD-E2E8-43DF-93A6-55ABB3ADDE14}" srcOrd="1" destOrd="0" presId="urn:microsoft.com/office/officeart/2005/8/layout/hList2"/>
    <dgm:cxn modelId="{650CE131-DD22-47F3-8F01-06D990E65581}" type="presParOf" srcId="{F8F75FFE-2549-4DAC-B7BD-CDCFB6D1FDAE}" destId="{7B8EE6BE-685D-4AC9-97D0-21D0BFEFFC9B}" srcOrd="2" destOrd="0" presId="urn:microsoft.com/office/officeart/2005/8/layout/hList2"/>
    <dgm:cxn modelId="{FAB9CA75-41FD-4976-900B-047A1737E8D1}" type="presParOf" srcId="{7B8EE6BE-685D-4AC9-97D0-21D0BFEFFC9B}" destId="{CB923E65-C4A3-4A99-B7C6-56BD3739FEC1}" srcOrd="0" destOrd="0" presId="urn:microsoft.com/office/officeart/2005/8/layout/hList2"/>
    <dgm:cxn modelId="{E90B88AD-5FC2-4050-89C6-4B4659DB007B}" type="presParOf" srcId="{7B8EE6BE-685D-4AC9-97D0-21D0BFEFFC9B}" destId="{86D7060D-6C3B-4011-A29F-405804ED79FE}" srcOrd="1" destOrd="0" presId="urn:microsoft.com/office/officeart/2005/8/layout/hList2"/>
    <dgm:cxn modelId="{DD860C2B-60FC-4FB6-8B6E-90EF7294FA34}" type="presParOf" srcId="{7B8EE6BE-685D-4AC9-97D0-21D0BFEFFC9B}" destId="{B8CD4CF3-4176-4F4C-98A7-935D2B88E742}" srcOrd="2" destOrd="0" presId="urn:microsoft.com/office/officeart/2005/8/layout/hList2"/>
    <dgm:cxn modelId="{1F96CA01-9B14-4E0C-8FB3-63BAEEC1100A}" type="presParOf" srcId="{F8F75FFE-2549-4DAC-B7BD-CDCFB6D1FDAE}" destId="{B6ED64C8-336A-4136-A0C6-30F4F091D452}" srcOrd="3" destOrd="0" presId="urn:microsoft.com/office/officeart/2005/8/layout/hList2"/>
    <dgm:cxn modelId="{95C0B32E-EB9A-44EE-8EC6-2FAE14070A00}" type="presParOf" srcId="{F8F75FFE-2549-4DAC-B7BD-CDCFB6D1FDAE}" destId="{E95E77F3-0D5C-4F81-A966-88137ECF9B4E}" srcOrd="4" destOrd="0" presId="urn:microsoft.com/office/officeart/2005/8/layout/hList2"/>
    <dgm:cxn modelId="{B906C271-5175-4696-8532-93220A096491}" type="presParOf" srcId="{E95E77F3-0D5C-4F81-A966-88137ECF9B4E}" destId="{FFC2A07E-842E-4595-A818-60BDCCED90F1}" srcOrd="0" destOrd="0" presId="urn:microsoft.com/office/officeart/2005/8/layout/hList2"/>
    <dgm:cxn modelId="{702C50B0-C05A-4C20-A744-8CC2C6248C64}" type="presParOf" srcId="{E95E77F3-0D5C-4F81-A966-88137ECF9B4E}" destId="{4FF4BCFA-85A1-4A77-89DE-5EDCF0A01017}" srcOrd="1" destOrd="0" presId="urn:microsoft.com/office/officeart/2005/8/layout/hList2"/>
    <dgm:cxn modelId="{FC86B4FF-F594-45C3-A932-7A08DE51096B}" type="presParOf" srcId="{E95E77F3-0D5C-4F81-A966-88137ECF9B4E}" destId="{15752D9A-1E61-474F-950F-F02BBB3E7AC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22F4EF-0659-4977-B106-C210DFED0E0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01E47-A617-44F5-B56B-6CC846263ED8}">
      <dgm:prSet phldrT="[Текст]"/>
      <dgm:spPr/>
      <dgm:t>
        <a:bodyPr/>
        <a:lstStyle/>
        <a:p>
          <a:r>
            <a:rPr lang="ru-RU" dirty="0" smtClean="0"/>
            <a:t>31.03.2026</a:t>
          </a:r>
          <a:endParaRPr lang="ru-RU" dirty="0"/>
        </a:p>
      </dgm:t>
    </dgm:pt>
    <dgm:pt modelId="{792BCED2-B92C-4315-9B6A-A5448E2FE297}" type="parTrans" cxnId="{2F2B3292-1CDA-4F31-8E87-BA63210E7A07}">
      <dgm:prSet/>
      <dgm:spPr/>
      <dgm:t>
        <a:bodyPr/>
        <a:lstStyle/>
        <a:p>
          <a:endParaRPr lang="ru-RU"/>
        </a:p>
      </dgm:t>
    </dgm:pt>
    <dgm:pt modelId="{0EBFE125-DE96-4979-88BC-2BABBA33031D}" type="sibTrans" cxnId="{2F2B3292-1CDA-4F31-8E87-BA63210E7A07}">
      <dgm:prSet/>
      <dgm:spPr/>
      <dgm:t>
        <a:bodyPr/>
        <a:lstStyle/>
        <a:p>
          <a:endParaRPr lang="ru-RU"/>
        </a:p>
      </dgm:t>
    </dgm:pt>
    <dgm:pt modelId="{688C6DE3-28A9-4C22-BD2A-16BBF9BB2D0C}">
      <dgm:prSet phldrT="[Текст]"/>
      <dgm:spPr/>
      <dgm:t>
        <a:bodyPr/>
        <a:lstStyle/>
        <a:p>
          <a:r>
            <a:rPr lang="ru-RU" dirty="0" smtClean="0"/>
            <a:t>Формирование реестра наставников, привлекаемых для осуществления индивидуальной профилактической работы с несовершеннолетними, и реестра организаций, участвующих в деятельности по профилактике безнадзорности и правонарушений несовершеннолетних</a:t>
          </a:r>
          <a:endParaRPr lang="ru-RU" dirty="0"/>
        </a:p>
      </dgm:t>
    </dgm:pt>
    <dgm:pt modelId="{8F9CC436-C603-42FA-B866-1AE0DBC8180F}" type="parTrans" cxnId="{DC5F3B82-FD62-4646-BFFC-FC29FDAB95FB}">
      <dgm:prSet/>
      <dgm:spPr/>
      <dgm:t>
        <a:bodyPr/>
        <a:lstStyle/>
        <a:p>
          <a:endParaRPr lang="ru-RU"/>
        </a:p>
      </dgm:t>
    </dgm:pt>
    <dgm:pt modelId="{A8D61DCE-005E-4853-B76A-F82DBEC49F37}" type="sibTrans" cxnId="{DC5F3B82-FD62-4646-BFFC-FC29FDAB95FB}">
      <dgm:prSet/>
      <dgm:spPr/>
      <dgm:t>
        <a:bodyPr/>
        <a:lstStyle/>
        <a:p>
          <a:endParaRPr lang="ru-RU"/>
        </a:p>
      </dgm:t>
    </dgm:pt>
    <dgm:pt modelId="{3B7E24F9-D6EB-4526-819B-43ECE5C92B66}">
      <dgm:prSet phldrT="[Текст]"/>
      <dgm:spPr/>
      <dgm:t>
        <a:bodyPr/>
        <a:lstStyle/>
        <a:p>
          <a:r>
            <a:rPr lang="ru-RU" dirty="0" smtClean="0"/>
            <a:t>01.12.2025</a:t>
          </a:r>
          <a:endParaRPr lang="ru-RU" dirty="0"/>
        </a:p>
      </dgm:t>
    </dgm:pt>
    <dgm:pt modelId="{E52CE7AB-B464-47C8-80A0-91B1880F5DCE}" type="parTrans" cxnId="{6F7E003F-9D06-48A7-A0D6-AE5898562A79}">
      <dgm:prSet/>
      <dgm:spPr/>
      <dgm:t>
        <a:bodyPr/>
        <a:lstStyle/>
        <a:p>
          <a:endParaRPr lang="ru-RU"/>
        </a:p>
      </dgm:t>
    </dgm:pt>
    <dgm:pt modelId="{9AE601FA-6E3D-4D07-B3AC-43B105C14B95}" type="sibTrans" cxnId="{6F7E003F-9D06-48A7-A0D6-AE5898562A79}">
      <dgm:prSet/>
      <dgm:spPr/>
      <dgm:t>
        <a:bodyPr/>
        <a:lstStyle/>
        <a:p>
          <a:endParaRPr lang="ru-RU"/>
        </a:p>
      </dgm:t>
    </dgm:pt>
    <dgm:pt modelId="{95B21B2F-7567-4AA0-BF9F-FA6BFD64AF5B}">
      <dgm:prSet phldrT="[Текст]"/>
      <dgm:spPr/>
      <dgm:t>
        <a:bodyPr/>
        <a:lstStyle/>
        <a:p>
          <a:r>
            <a:rPr lang="ru-RU" b="0" i="0" dirty="0" smtClean="0"/>
            <a:t>Развитие и наполнение цифровой платформы «НАСТАВНИК.РФ»</a:t>
          </a:r>
          <a:endParaRPr lang="ru-RU" dirty="0"/>
        </a:p>
      </dgm:t>
    </dgm:pt>
    <dgm:pt modelId="{68718F53-CF09-4002-A720-19D403DA40CD}" type="parTrans" cxnId="{7FB5C6E7-DD66-49C3-A7F6-CE4919EF67C0}">
      <dgm:prSet/>
      <dgm:spPr/>
      <dgm:t>
        <a:bodyPr/>
        <a:lstStyle/>
        <a:p>
          <a:endParaRPr lang="ru-RU"/>
        </a:p>
      </dgm:t>
    </dgm:pt>
    <dgm:pt modelId="{A38F605A-BA25-4372-A7E8-34767A35D27B}" type="sibTrans" cxnId="{7FB5C6E7-DD66-49C3-A7F6-CE4919EF67C0}">
      <dgm:prSet/>
      <dgm:spPr/>
      <dgm:t>
        <a:bodyPr/>
        <a:lstStyle/>
        <a:p>
          <a:endParaRPr lang="ru-RU"/>
        </a:p>
      </dgm:t>
    </dgm:pt>
    <dgm:pt modelId="{5F53A22A-9405-4096-A107-382B2D671FF8}">
      <dgm:prSet phldrT="[Текст]"/>
      <dgm:spPr/>
      <dgm:t>
        <a:bodyPr/>
        <a:lstStyle/>
        <a:p>
          <a:r>
            <a:rPr lang="ru-RU" dirty="0" smtClean="0"/>
            <a:t>30.12.2026</a:t>
          </a:r>
          <a:endParaRPr lang="ru-RU" dirty="0"/>
        </a:p>
      </dgm:t>
    </dgm:pt>
    <dgm:pt modelId="{EC969540-FA31-46A7-BBEA-17E2F88B8E04}" type="parTrans" cxnId="{EEAFB479-5C89-4257-BAB8-42269B8A2988}">
      <dgm:prSet/>
      <dgm:spPr/>
      <dgm:t>
        <a:bodyPr/>
        <a:lstStyle/>
        <a:p>
          <a:endParaRPr lang="ru-RU"/>
        </a:p>
      </dgm:t>
    </dgm:pt>
    <dgm:pt modelId="{D639E937-3C4A-43AA-BF25-2AAF66A78C25}" type="sibTrans" cxnId="{EEAFB479-5C89-4257-BAB8-42269B8A2988}">
      <dgm:prSet/>
      <dgm:spPr/>
      <dgm:t>
        <a:bodyPr/>
        <a:lstStyle/>
        <a:p>
          <a:endParaRPr lang="ru-RU"/>
        </a:p>
      </dgm:t>
    </dgm:pt>
    <dgm:pt modelId="{BB52E229-E921-4FFA-8E6B-EE7A047A1F8C}">
      <dgm:prSet phldrT="[Текст]"/>
      <dgm:spPr/>
      <dgm:t>
        <a:bodyPr/>
        <a:lstStyle/>
        <a:p>
          <a:r>
            <a:rPr lang="ru-RU" b="0" i="0" dirty="0" smtClean="0"/>
            <a:t>Принятие на региональном уровне правовых актов, определяющих меры поддержки наставничества</a:t>
          </a:r>
          <a:endParaRPr lang="ru-RU" dirty="0"/>
        </a:p>
      </dgm:t>
    </dgm:pt>
    <dgm:pt modelId="{17A0A55E-3830-4E99-B776-3E9957030539}" type="parTrans" cxnId="{A1DBF08B-56ED-464F-B64B-6BA83DA2ECE6}">
      <dgm:prSet/>
      <dgm:spPr/>
      <dgm:t>
        <a:bodyPr/>
        <a:lstStyle/>
        <a:p>
          <a:endParaRPr lang="ru-RU"/>
        </a:p>
      </dgm:t>
    </dgm:pt>
    <dgm:pt modelId="{42197975-3AEE-46CE-8057-6BC67F526DAD}" type="sibTrans" cxnId="{A1DBF08B-56ED-464F-B64B-6BA83DA2ECE6}">
      <dgm:prSet/>
      <dgm:spPr/>
      <dgm:t>
        <a:bodyPr/>
        <a:lstStyle/>
        <a:p>
          <a:endParaRPr lang="ru-RU"/>
        </a:p>
      </dgm:t>
    </dgm:pt>
    <dgm:pt modelId="{CFF113DB-B6C9-43F4-9C08-228986E1F35E}" type="pres">
      <dgm:prSet presAssocID="{B622F4EF-0659-4977-B106-C210DFED0E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0D296-22EC-4987-A7EE-174E2B6FCF29}" type="pres">
      <dgm:prSet presAssocID="{48201E47-A617-44F5-B56B-6CC846263ED8}" presName="composite" presStyleCnt="0"/>
      <dgm:spPr/>
    </dgm:pt>
    <dgm:pt modelId="{159A19BF-F2A2-45FE-A3BC-86F492DE2126}" type="pres">
      <dgm:prSet presAssocID="{48201E47-A617-44F5-B56B-6CC846263E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4D9E3-78C8-4F6C-AD8C-C01039997197}" type="pres">
      <dgm:prSet presAssocID="{48201E47-A617-44F5-B56B-6CC846263E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FF99D-F638-4DD2-ADD3-D4A58484FE1F}" type="pres">
      <dgm:prSet presAssocID="{0EBFE125-DE96-4979-88BC-2BABBA33031D}" presName="sp" presStyleCnt="0"/>
      <dgm:spPr/>
    </dgm:pt>
    <dgm:pt modelId="{9A27BD96-D8B2-4442-A37E-4F3544E6D75D}" type="pres">
      <dgm:prSet presAssocID="{3B7E24F9-D6EB-4526-819B-43ECE5C92B66}" presName="composite" presStyleCnt="0"/>
      <dgm:spPr/>
    </dgm:pt>
    <dgm:pt modelId="{68F44731-56DE-4A65-B7DB-12DBCD6B4017}" type="pres">
      <dgm:prSet presAssocID="{3B7E24F9-D6EB-4526-819B-43ECE5C92B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D72A9-94B2-4A04-A395-B94014A3A4F0}" type="pres">
      <dgm:prSet presAssocID="{3B7E24F9-D6EB-4526-819B-43ECE5C92B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2F352-A750-4426-B402-CB5143A3E89A}" type="pres">
      <dgm:prSet presAssocID="{9AE601FA-6E3D-4D07-B3AC-43B105C14B95}" presName="sp" presStyleCnt="0"/>
      <dgm:spPr/>
    </dgm:pt>
    <dgm:pt modelId="{A72FCC96-F5AC-4FD5-B3ED-BE79217083AF}" type="pres">
      <dgm:prSet presAssocID="{5F53A22A-9405-4096-A107-382B2D671FF8}" presName="composite" presStyleCnt="0"/>
      <dgm:spPr/>
    </dgm:pt>
    <dgm:pt modelId="{236DCA03-4B85-46D4-9E9F-61EAD36AA8F6}" type="pres">
      <dgm:prSet presAssocID="{5F53A22A-9405-4096-A107-382B2D671F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72DC2-760E-4128-A337-B9207AB4F225}" type="pres">
      <dgm:prSet presAssocID="{5F53A22A-9405-4096-A107-382B2D671F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F3B82-FD62-4646-BFFC-FC29FDAB95FB}" srcId="{48201E47-A617-44F5-B56B-6CC846263ED8}" destId="{688C6DE3-28A9-4C22-BD2A-16BBF9BB2D0C}" srcOrd="0" destOrd="0" parTransId="{8F9CC436-C603-42FA-B866-1AE0DBC8180F}" sibTransId="{A8D61DCE-005E-4853-B76A-F82DBEC49F37}"/>
    <dgm:cxn modelId="{2F2B3292-1CDA-4F31-8E87-BA63210E7A07}" srcId="{B622F4EF-0659-4977-B106-C210DFED0E07}" destId="{48201E47-A617-44F5-B56B-6CC846263ED8}" srcOrd="0" destOrd="0" parTransId="{792BCED2-B92C-4315-9B6A-A5448E2FE297}" sibTransId="{0EBFE125-DE96-4979-88BC-2BABBA33031D}"/>
    <dgm:cxn modelId="{7FB5C6E7-DD66-49C3-A7F6-CE4919EF67C0}" srcId="{3B7E24F9-D6EB-4526-819B-43ECE5C92B66}" destId="{95B21B2F-7567-4AA0-BF9F-FA6BFD64AF5B}" srcOrd="0" destOrd="0" parTransId="{68718F53-CF09-4002-A720-19D403DA40CD}" sibTransId="{A38F605A-BA25-4372-A7E8-34767A35D27B}"/>
    <dgm:cxn modelId="{EEAFB479-5C89-4257-BAB8-42269B8A2988}" srcId="{B622F4EF-0659-4977-B106-C210DFED0E07}" destId="{5F53A22A-9405-4096-A107-382B2D671FF8}" srcOrd="2" destOrd="0" parTransId="{EC969540-FA31-46A7-BBEA-17E2F88B8E04}" sibTransId="{D639E937-3C4A-43AA-BF25-2AAF66A78C25}"/>
    <dgm:cxn modelId="{D4A0B089-AF02-4E40-A5EC-605A75752188}" type="presOf" srcId="{BB52E229-E921-4FFA-8E6B-EE7A047A1F8C}" destId="{F2472DC2-760E-4128-A337-B9207AB4F225}" srcOrd="0" destOrd="0" presId="urn:microsoft.com/office/officeart/2005/8/layout/chevron2"/>
    <dgm:cxn modelId="{906D2B05-C0D8-4F0E-B08D-5A16CD12C231}" type="presOf" srcId="{5F53A22A-9405-4096-A107-382B2D671FF8}" destId="{236DCA03-4B85-46D4-9E9F-61EAD36AA8F6}" srcOrd="0" destOrd="0" presId="urn:microsoft.com/office/officeart/2005/8/layout/chevron2"/>
    <dgm:cxn modelId="{A1DBF08B-56ED-464F-B64B-6BA83DA2ECE6}" srcId="{5F53A22A-9405-4096-A107-382B2D671FF8}" destId="{BB52E229-E921-4FFA-8E6B-EE7A047A1F8C}" srcOrd="0" destOrd="0" parTransId="{17A0A55E-3830-4E99-B776-3E9957030539}" sibTransId="{42197975-3AEE-46CE-8057-6BC67F526DAD}"/>
    <dgm:cxn modelId="{6F7E003F-9D06-48A7-A0D6-AE5898562A79}" srcId="{B622F4EF-0659-4977-B106-C210DFED0E07}" destId="{3B7E24F9-D6EB-4526-819B-43ECE5C92B66}" srcOrd="1" destOrd="0" parTransId="{E52CE7AB-B464-47C8-80A0-91B1880F5DCE}" sibTransId="{9AE601FA-6E3D-4D07-B3AC-43B105C14B95}"/>
    <dgm:cxn modelId="{C092D2EB-7DE6-4648-B550-7591BF4DD02E}" type="presOf" srcId="{688C6DE3-28A9-4C22-BD2A-16BBF9BB2D0C}" destId="{3294D9E3-78C8-4F6C-AD8C-C01039997197}" srcOrd="0" destOrd="0" presId="urn:microsoft.com/office/officeart/2005/8/layout/chevron2"/>
    <dgm:cxn modelId="{D5D220DF-395C-489C-AC9E-407010173533}" type="presOf" srcId="{B622F4EF-0659-4977-B106-C210DFED0E07}" destId="{CFF113DB-B6C9-43F4-9C08-228986E1F35E}" srcOrd="0" destOrd="0" presId="urn:microsoft.com/office/officeart/2005/8/layout/chevron2"/>
    <dgm:cxn modelId="{BCA9E0E4-4AA2-473D-A8CE-2FDB7EC650E9}" type="presOf" srcId="{95B21B2F-7567-4AA0-BF9F-FA6BFD64AF5B}" destId="{43ED72A9-94B2-4A04-A395-B94014A3A4F0}" srcOrd="0" destOrd="0" presId="urn:microsoft.com/office/officeart/2005/8/layout/chevron2"/>
    <dgm:cxn modelId="{07991197-C8C1-4534-BF20-815F3A0F5BD3}" type="presOf" srcId="{3B7E24F9-D6EB-4526-819B-43ECE5C92B66}" destId="{68F44731-56DE-4A65-B7DB-12DBCD6B4017}" srcOrd="0" destOrd="0" presId="urn:microsoft.com/office/officeart/2005/8/layout/chevron2"/>
    <dgm:cxn modelId="{D50362CF-E617-4617-9B66-DE826C2684EA}" type="presOf" srcId="{48201E47-A617-44F5-B56B-6CC846263ED8}" destId="{159A19BF-F2A2-45FE-A3BC-86F492DE2126}" srcOrd="0" destOrd="0" presId="urn:microsoft.com/office/officeart/2005/8/layout/chevron2"/>
    <dgm:cxn modelId="{A43114FD-49ED-43A6-8D25-F506871E78B3}" type="presParOf" srcId="{CFF113DB-B6C9-43F4-9C08-228986E1F35E}" destId="{13B0D296-22EC-4987-A7EE-174E2B6FCF29}" srcOrd="0" destOrd="0" presId="urn:microsoft.com/office/officeart/2005/8/layout/chevron2"/>
    <dgm:cxn modelId="{0E6F5C00-AF94-4576-AC57-7AE37913D70E}" type="presParOf" srcId="{13B0D296-22EC-4987-A7EE-174E2B6FCF29}" destId="{159A19BF-F2A2-45FE-A3BC-86F492DE2126}" srcOrd="0" destOrd="0" presId="urn:microsoft.com/office/officeart/2005/8/layout/chevron2"/>
    <dgm:cxn modelId="{680883AA-727D-4BC6-A641-5D608A121FAA}" type="presParOf" srcId="{13B0D296-22EC-4987-A7EE-174E2B6FCF29}" destId="{3294D9E3-78C8-4F6C-AD8C-C01039997197}" srcOrd="1" destOrd="0" presId="urn:microsoft.com/office/officeart/2005/8/layout/chevron2"/>
    <dgm:cxn modelId="{779B9A89-2178-4EC9-BDDC-790EA88CA270}" type="presParOf" srcId="{CFF113DB-B6C9-43F4-9C08-228986E1F35E}" destId="{221FF99D-F638-4DD2-ADD3-D4A58484FE1F}" srcOrd="1" destOrd="0" presId="urn:microsoft.com/office/officeart/2005/8/layout/chevron2"/>
    <dgm:cxn modelId="{BA861FC8-B319-47C7-8E68-AC76B9911B77}" type="presParOf" srcId="{CFF113DB-B6C9-43F4-9C08-228986E1F35E}" destId="{9A27BD96-D8B2-4442-A37E-4F3544E6D75D}" srcOrd="2" destOrd="0" presId="urn:microsoft.com/office/officeart/2005/8/layout/chevron2"/>
    <dgm:cxn modelId="{6B3504B8-9137-4B67-BEF2-98682CC8A4D7}" type="presParOf" srcId="{9A27BD96-D8B2-4442-A37E-4F3544E6D75D}" destId="{68F44731-56DE-4A65-B7DB-12DBCD6B4017}" srcOrd="0" destOrd="0" presId="urn:microsoft.com/office/officeart/2005/8/layout/chevron2"/>
    <dgm:cxn modelId="{AB6B95FE-B911-4F6E-9038-1DE428163BF1}" type="presParOf" srcId="{9A27BD96-D8B2-4442-A37E-4F3544E6D75D}" destId="{43ED72A9-94B2-4A04-A395-B94014A3A4F0}" srcOrd="1" destOrd="0" presId="urn:microsoft.com/office/officeart/2005/8/layout/chevron2"/>
    <dgm:cxn modelId="{40BD09AB-56DB-40F0-BC91-E52D8924B0F3}" type="presParOf" srcId="{CFF113DB-B6C9-43F4-9C08-228986E1F35E}" destId="{BC12F352-A750-4426-B402-CB5143A3E89A}" srcOrd="3" destOrd="0" presId="urn:microsoft.com/office/officeart/2005/8/layout/chevron2"/>
    <dgm:cxn modelId="{AE4DD893-7CEE-44A8-964E-FAC5EDC266CE}" type="presParOf" srcId="{CFF113DB-B6C9-43F4-9C08-228986E1F35E}" destId="{A72FCC96-F5AC-4FD5-B3ED-BE79217083AF}" srcOrd="4" destOrd="0" presId="urn:microsoft.com/office/officeart/2005/8/layout/chevron2"/>
    <dgm:cxn modelId="{9B8B8F38-5133-41F7-B22C-29BE4C99B3A7}" type="presParOf" srcId="{A72FCC96-F5AC-4FD5-B3ED-BE79217083AF}" destId="{236DCA03-4B85-46D4-9E9F-61EAD36AA8F6}" srcOrd="0" destOrd="0" presId="urn:microsoft.com/office/officeart/2005/8/layout/chevron2"/>
    <dgm:cxn modelId="{AA21C53E-F7B2-45E2-8A85-B7DEC09A51A3}" type="presParOf" srcId="{A72FCC96-F5AC-4FD5-B3ED-BE79217083AF}" destId="{F2472DC2-760E-4128-A337-B9207AB4F2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7D36DE-5F10-4D0F-8322-E9A96D638E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458369-A657-4A93-ABCE-2C28B9E784CF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804753AA-6B9E-43D2-8229-D8431D09A96E}" type="parTrans" cxnId="{3F8DB86D-5C1D-454B-B2C2-507D790F21BF}">
      <dgm:prSet/>
      <dgm:spPr/>
      <dgm:t>
        <a:bodyPr/>
        <a:lstStyle/>
        <a:p>
          <a:endParaRPr lang="ru-RU"/>
        </a:p>
      </dgm:t>
    </dgm:pt>
    <dgm:pt modelId="{0F722758-840D-446F-8711-B52BA7DA5D8F}" type="sibTrans" cxnId="{3F8DB86D-5C1D-454B-B2C2-507D790F21BF}">
      <dgm:prSet/>
      <dgm:spPr/>
      <dgm:t>
        <a:bodyPr/>
        <a:lstStyle/>
        <a:p>
          <a:endParaRPr lang="ru-RU"/>
        </a:p>
      </dgm:t>
    </dgm:pt>
    <dgm:pt modelId="{196832A3-C9A4-4DF9-AC23-640FF451CF2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9C883206-48F3-44B4-B77B-B2FD432E447E}" type="parTrans" cxnId="{15197276-E3C0-48E1-9490-AC99692DC5D6}">
      <dgm:prSet/>
      <dgm:spPr/>
      <dgm:t>
        <a:bodyPr/>
        <a:lstStyle/>
        <a:p>
          <a:endParaRPr lang="ru-RU"/>
        </a:p>
      </dgm:t>
    </dgm:pt>
    <dgm:pt modelId="{40E9B9A9-82BC-4865-8BEA-AB143A284127}" type="sibTrans" cxnId="{15197276-E3C0-48E1-9490-AC99692DC5D6}">
      <dgm:prSet/>
      <dgm:spPr/>
      <dgm:t>
        <a:bodyPr/>
        <a:lstStyle/>
        <a:p>
          <a:endParaRPr lang="ru-RU"/>
        </a:p>
      </dgm:t>
    </dgm:pt>
    <dgm:pt modelId="{13967723-5BF1-4CBA-B9A7-B2CCFCE73CE8}">
      <dgm:prSet phldrT="[Текст]"/>
      <dgm:spPr/>
      <dgm:t>
        <a:bodyPr/>
        <a:lstStyle/>
        <a:p>
          <a:r>
            <a:rPr lang="ru-RU" dirty="0" smtClean="0"/>
            <a:t>вожатые</a:t>
          </a:r>
          <a:endParaRPr lang="ru-RU" dirty="0"/>
        </a:p>
      </dgm:t>
    </dgm:pt>
    <dgm:pt modelId="{268B7860-C3D0-4811-A2A8-BC8B877F40D8}" type="parTrans" cxnId="{4FBCEB3E-6D49-4A3E-90B8-880CD442BB06}">
      <dgm:prSet/>
      <dgm:spPr/>
      <dgm:t>
        <a:bodyPr/>
        <a:lstStyle/>
        <a:p>
          <a:endParaRPr lang="ru-RU"/>
        </a:p>
      </dgm:t>
    </dgm:pt>
    <dgm:pt modelId="{7A83E556-204B-4770-B7E4-6381E5D7C6C3}" type="sibTrans" cxnId="{4FBCEB3E-6D49-4A3E-90B8-880CD442BB06}">
      <dgm:prSet/>
      <dgm:spPr/>
      <dgm:t>
        <a:bodyPr/>
        <a:lstStyle/>
        <a:p>
          <a:endParaRPr lang="ru-RU"/>
        </a:p>
      </dgm:t>
    </dgm:pt>
    <dgm:pt modelId="{4C646A51-2C1A-4786-B6DC-D21D163B9F5D}">
      <dgm:prSet/>
      <dgm:spPr/>
      <dgm:t>
        <a:bodyPr/>
        <a:lstStyle/>
        <a:p>
          <a:r>
            <a:rPr lang="ru-RU" dirty="0" smtClean="0"/>
            <a:t>студенты</a:t>
          </a:r>
          <a:endParaRPr lang="ru-RU" dirty="0"/>
        </a:p>
      </dgm:t>
    </dgm:pt>
    <dgm:pt modelId="{D1ED0132-1C6C-4A9C-830E-2F3DB08AEEC8}" type="parTrans" cxnId="{5760429F-1FE9-4395-998A-8E4C405A50CA}">
      <dgm:prSet/>
      <dgm:spPr/>
      <dgm:t>
        <a:bodyPr/>
        <a:lstStyle/>
        <a:p>
          <a:endParaRPr lang="ru-RU"/>
        </a:p>
      </dgm:t>
    </dgm:pt>
    <dgm:pt modelId="{43DC7CCE-CD1B-4388-B464-59D237608C4B}" type="sibTrans" cxnId="{5760429F-1FE9-4395-998A-8E4C405A50CA}">
      <dgm:prSet/>
      <dgm:spPr/>
      <dgm:t>
        <a:bodyPr/>
        <a:lstStyle/>
        <a:p>
          <a:endParaRPr lang="ru-RU"/>
        </a:p>
      </dgm:t>
    </dgm:pt>
    <dgm:pt modelId="{21F22992-9AF7-423B-A957-3175ED7C433C}">
      <dgm:prSet/>
      <dgm:spPr/>
      <dgm:t>
        <a:bodyPr/>
        <a:lstStyle/>
        <a:p>
          <a:r>
            <a:rPr lang="ru-RU" dirty="0" smtClean="0"/>
            <a:t>специалисты в разных областях</a:t>
          </a:r>
          <a:endParaRPr lang="ru-RU" dirty="0"/>
        </a:p>
      </dgm:t>
    </dgm:pt>
    <dgm:pt modelId="{BBBC61FD-E358-4BDE-81B0-78E84DD9B36F}" type="parTrans" cxnId="{6FBCFAF5-502C-4160-ABF4-009415F1A6A4}">
      <dgm:prSet/>
      <dgm:spPr/>
      <dgm:t>
        <a:bodyPr/>
        <a:lstStyle/>
        <a:p>
          <a:endParaRPr lang="ru-RU"/>
        </a:p>
      </dgm:t>
    </dgm:pt>
    <dgm:pt modelId="{71E3C620-CDDF-469F-B3DE-73F4399E1633}" type="sibTrans" cxnId="{6FBCFAF5-502C-4160-ABF4-009415F1A6A4}">
      <dgm:prSet/>
      <dgm:spPr/>
      <dgm:t>
        <a:bodyPr/>
        <a:lstStyle/>
        <a:p>
          <a:endParaRPr lang="ru-RU"/>
        </a:p>
      </dgm:t>
    </dgm:pt>
    <dgm:pt modelId="{5A168CD7-91FD-4DA7-9CF5-798E446D3178}">
      <dgm:prSet/>
      <dgm:spPr/>
      <dgm:t>
        <a:bodyPr/>
        <a:lstStyle/>
        <a:p>
          <a:r>
            <a:rPr lang="ru-RU" dirty="0" smtClean="0"/>
            <a:t>участники и ветераны СВО </a:t>
          </a:r>
          <a:endParaRPr lang="ru-RU" dirty="0"/>
        </a:p>
      </dgm:t>
    </dgm:pt>
    <dgm:pt modelId="{3806F182-361A-4367-8B93-C71CAB61CC04}" type="parTrans" cxnId="{D278CA27-9D50-4B54-BD71-00AAA68DD7BC}">
      <dgm:prSet/>
      <dgm:spPr/>
      <dgm:t>
        <a:bodyPr/>
        <a:lstStyle/>
        <a:p>
          <a:endParaRPr lang="ru-RU"/>
        </a:p>
      </dgm:t>
    </dgm:pt>
    <dgm:pt modelId="{7BE3E142-29EF-4891-BFDF-F2BED106361F}" type="sibTrans" cxnId="{D278CA27-9D50-4B54-BD71-00AAA68DD7BC}">
      <dgm:prSet/>
      <dgm:spPr/>
      <dgm:t>
        <a:bodyPr/>
        <a:lstStyle/>
        <a:p>
          <a:endParaRPr lang="ru-RU"/>
        </a:p>
      </dgm:t>
    </dgm:pt>
    <dgm:pt modelId="{A777842D-47B1-4E91-92F0-B19043E5A393}" type="pres">
      <dgm:prSet presAssocID="{2A7D36DE-5F10-4D0F-8322-E9A96D638E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21973A-C19D-494D-B869-18839B9CFC42}" type="pres">
      <dgm:prSet presAssocID="{2A7D36DE-5F10-4D0F-8322-E9A96D638EEC}" presName="Name1" presStyleCnt="0"/>
      <dgm:spPr/>
    </dgm:pt>
    <dgm:pt modelId="{8C206DC5-560E-4498-A2E7-09CF201E7988}" type="pres">
      <dgm:prSet presAssocID="{2A7D36DE-5F10-4D0F-8322-E9A96D638EEC}" presName="cycle" presStyleCnt="0"/>
      <dgm:spPr/>
    </dgm:pt>
    <dgm:pt modelId="{563AB7F4-67DA-485F-8F07-AFC6EA66D2F2}" type="pres">
      <dgm:prSet presAssocID="{2A7D36DE-5F10-4D0F-8322-E9A96D638EEC}" presName="srcNode" presStyleLbl="node1" presStyleIdx="0" presStyleCnt="6"/>
      <dgm:spPr/>
    </dgm:pt>
    <dgm:pt modelId="{7B4340AD-FF42-4487-A18A-E3A40FD3A0ED}" type="pres">
      <dgm:prSet presAssocID="{2A7D36DE-5F10-4D0F-8322-E9A96D638EEC}" presName="conn" presStyleLbl="parChTrans1D2" presStyleIdx="0" presStyleCnt="1"/>
      <dgm:spPr/>
      <dgm:t>
        <a:bodyPr/>
        <a:lstStyle/>
        <a:p>
          <a:endParaRPr lang="ru-RU"/>
        </a:p>
      </dgm:t>
    </dgm:pt>
    <dgm:pt modelId="{C165F2E8-7086-4B4B-810B-F410CD5E5EF9}" type="pres">
      <dgm:prSet presAssocID="{2A7D36DE-5F10-4D0F-8322-E9A96D638EEC}" presName="extraNode" presStyleLbl="node1" presStyleIdx="0" presStyleCnt="6"/>
      <dgm:spPr/>
    </dgm:pt>
    <dgm:pt modelId="{06725C72-1B7E-4F21-BF09-9ECA7D5BCBE8}" type="pres">
      <dgm:prSet presAssocID="{2A7D36DE-5F10-4D0F-8322-E9A96D638EEC}" presName="dstNode" presStyleLbl="node1" presStyleIdx="0" presStyleCnt="6"/>
      <dgm:spPr/>
    </dgm:pt>
    <dgm:pt modelId="{55F41B35-D814-486C-91BE-2A64CCA6EEEA}" type="pres">
      <dgm:prSet presAssocID="{2B458369-A657-4A93-ABCE-2C28B9E784C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B8D32-3E71-4CBA-A487-844CA105C362}" type="pres">
      <dgm:prSet presAssocID="{2B458369-A657-4A93-ABCE-2C28B9E784CF}" presName="accent_1" presStyleCnt="0"/>
      <dgm:spPr/>
    </dgm:pt>
    <dgm:pt modelId="{29A9CA14-3878-41AF-A840-43C3826044F1}" type="pres">
      <dgm:prSet presAssocID="{2B458369-A657-4A93-ABCE-2C28B9E784CF}" presName="accentRepeatNode" presStyleLbl="solidFgAcc1" presStyleIdx="0" presStyleCnt="6"/>
      <dgm:spPr/>
    </dgm:pt>
    <dgm:pt modelId="{15669934-1D4F-4BD1-9DAF-B51D74E71DAB}" type="pres">
      <dgm:prSet presAssocID="{196832A3-C9A4-4DF9-AC23-640FF451CF2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5084-BA1A-4FD0-BF1F-70773ADF2ABE}" type="pres">
      <dgm:prSet presAssocID="{196832A3-C9A4-4DF9-AC23-640FF451CF29}" presName="accent_2" presStyleCnt="0"/>
      <dgm:spPr/>
    </dgm:pt>
    <dgm:pt modelId="{D2275996-7C37-463B-B10F-BD65A688CF02}" type="pres">
      <dgm:prSet presAssocID="{196832A3-C9A4-4DF9-AC23-640FF451CF29}" presName="accentRepeatNode" presStyleLbl="solidFgAcc1" presStyleIdx="1" presStyleCnt="6"/>
      <dgm:spPr/>
    </dgm:pt>
    <dgm:pt modelId="{25BFAEAC-EC0C-431E-BF88-2080616502BF}" type="pres">
      <dgm:prSet presAssocID="{13967723-5BF1-4CBA-B9A7-B2CCFCE73CE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4B0B-79A2-4736-A8D7-A53C22FC5A24}" type="pres">
      <dgm:prSet presAssocID="{13967723-5BF1-4CBA-B9A7-B2CCFCE73CE8}" presName="accent_3" presStyleCnt="0"/>
      <dgm:spPr/>
    </dgm:pt>
    <dgm:pt modelId="{76AA2B17-1F36-4FFE-919F-F971701CC1EE}" type="pres">
      <dgm:prSet presAssocID="{13967723-5BF1-4CBA-B9A7-B2CCFCE73CE8}" presName="accentRepeatNode" presStyleLbl="solidFgAcc1" presStyleIdx="2" presStyleCnt="6"/>
      <dgm:spPr/>
    </dgm:pt>
    <dgm:pt modelId="{30B9DAB8-21A8-44CB-9CFF-D28BA41DC898}" type="pres">
      <dgm:prSet presAssocID="{4C646A51-2C1A-4786-B6DC-D21D163B9F5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57193-F509-4C29-BB35-80DFD9499028}" type="pres">
      <dgm:prSet presAssocID="{4C646A51-2C1A-4786-B6DC-D21D163B9F5D}" presName="accent_4" presStyleCnt="0"/>
      <dgm:spPr/>
    </dgm:pt>
    <dgm:pt modelId="{EC16E818-ED56-40A9-9FDD-3AD3CA1F563F}" type="pres">
      <dgm:prSet presAssocID="{4C646A51-2C1A-4786-B6DC-D21D163B9F5D}" presName="accentRepeatNode" presStyleLbl="solidFgAcc1" presStyleIdx="3" presStyleCnt="6"/>
      <dgm:spPr/>
    </dgm:pt>
    <dgm:pt modelId="{24125230-14C6-4393-A555-65B107744E70}" type="pres">
      <dgm:prSet presAssocID="{21F22992-9AF7-423B-A957-3175ED7C433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4E363-BE15-46A7-B82A-B88C4C526CDF}" type="pres">
      <dgm:prSet presAssocID="{21F22992-9AF7-423B-A957-3175ED7C433C}" presName="accent_5" presStyleCnt="0"/>
      <dgm:spPr/>
    </dgm:pt>
    <dgm:pt modelId="{7AE172F2-8876-45EE-B558-AFD0C34CC737}" type="pres">
      <dgm:prSet presAssocID="{21F22992-9AF7-423B-A957-3175ED7C433C}" presName="accentRepeatNode" presStyleLbl="solidFgAcc1" presStyleIdx="4" presStyleCnt="6"/>
      <dgm:spPr/>
    </dgm:pt>
    <dgm:pt modelId="{29449D9E-0050-47B6-AA88-A91C6063D51F}" type="pres">
      <dgm:prSet presAssocID="{5A168CD7-91FD-4DA7-9CF5-798E446D317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5B47F-6593-4B49-869D-0E3FD9C0A801}" type="pres">
      <dgm:prSet presAssocID="{5A168CD7-91FD-4DA7-9CF5-798E446D3178}" presName="accent_6" presStyleCnt="0"/>
      <dgm:spPr/>
    </dgm:pt>
    <dgm:pt modelId="{6C8C9C32-41E7-433E-B929-70FDB2AC33C4}" type="pres">
      <dgm:prSet presAssocID="{5A168CD7-91FD-4DA7-9CF5-798E446D3178}" presName="accentRepeatNode" presStyleLbl="solidFgAcc1" presStyleIdx="5" presStyleCnt="6"/>
      <dgm:spPr/>
    </dgm:pt>
  </dgm:ptLst>
  <dgm:cxnLst>
    <dgm:cxn modelId="{3EEDD511-CA2F-4DC5-AAA9-BA7C0C298CCB}" type="presOf" srcId="{196832A3-C9A4-4DF9-AC23-640FF451CF29}" destId="{15669934-1D4F-4BD1-9DAF-B51D74E71DAB}" srcOrd="0" destOrd="0" presId="urn:microsoft.com/office/officeart/2008/layout/VerticalCurvedList"/>
    <dgm:cxn modelId="{42499BAA-AAF2-44B8-8D8E-17E0D5F74F60}" type="presOf" srcId="{2A7D36DE-5F10-4D0F-8322-E9A96D638EEC}" destId="{A777842D-47B1-4E91-92F0-B19043E5A393}" srcOrd="0" destOrd="0" presId="urn:microsoft.com/office/officeart/2008/layout/VerticalCurvedList"/>
    <dgm:cxn modelId="{BA1D13AF-6DBA-4897-BE9E-0AC98C14EDD6}" type="presOf" srcId="{4C646A51-2C1A-4786-B6DC-D21D163B9F5D}" destId="{30B9DAB8-21A8-44CB-9CFF-D28BA41DC898}" srcOrd="0" destOrd="0" presId="urn:microsoft.com/office/officeart/2008/layout/VerticalCurvedList"/>
    <dgm:cxn modelId="{4FBCEB3E-6D49-4A3E-90B8-880CD442BB06}" srcId="{2A7D36DE-5F10-4D0F-8322-E9A96D638EEC}" destId="{13967723-5BF1-4CBA-B9A7-B2CCFCE73CE8}" srcOrd="2" destOrd="0" parTransId="{268B7860-C3D0-4811-A2A8-BC8B877F40D8}" sibTransId="{7A83E556-204B-4770-B7E4-6381E5D7C6C3}"/>
    <dgm:cxn modelId="{3F8DB86D-5C1D-454B-B2C2-507D790F21BF}" srcId="{2A7D36DE-5F10-4D0F-8322-E9A96D638EEC}" destId="{2B458369-A657-4A93-ABCE-2C28B9E784CF}" srcOrd="0" destOrd="0" parTransId="{804753AA-6B9E-43D2-8229-D8431D09A96E}" sibTransId="{0F722758-840D-446F-8711-B52BA7DA5D8F}"/>
    <dgm:cxn modelId="{5760429F-1FE9-4395-998A-8E4C405A50CA}" srcId="{2A7D36DE-5F10-4D0F-8322-E9A96D638EEC}" destId="{4C646A51-2C1A-4786-B6DC-D21D163B9F5D}" srcOrd="3" destOrd="0" parTransId="{D1ED0132-1C6C-4A9C-830E-2F3DB08AEEC8}" sibTransId="{43DC7CCE-CD1B-4388-B464-59D237608C4B}"/>
    <dgm:cxn modelId="{0CB2219A-7E96-4149-B14C-DF171DD59094}" type="presOf" srcId="{13967723-5BF1-4CBA-B9A7-B2CCFCE73CE8}" destId="{25BFAEAC-EC0C-431E-BF88-2080616502BF}" srcOrd="0" destOrd="0" presId="urn:microsoft.com/office/officeart/2008/layout/VerticalCurvedList"/>
    <dgm:cxn modelId="{D278CA27-9D50-4B54-BD71-00AAA68DD7BC}" srcId="{2A7D36DE-5F10-4D0F-8322-E9A96D638EEC}" destId="{5A168CD7-91FD-4DA7-9CF5-798E446D3178}" srcOrd="5" destOrd="0" parTransId="{3806F182-361A-4367-8B93-C71CAB61CC04}" sibTransId="{7BE3E142-29EF-4891-BFDF-F2BED106361F}"/>
    <dgm:cxn modelId="{4A7DB638-D5BD-484D-ABA1-D40E71EEDA4B}" type="presOf" srcId="{0F722758-840D-446F-8711-B52BA7DA5D8F}" destId="{7B4340AD-FF42-4487-A18A-E3A40FD3A0ED}" srcOrd="0" destOrd="0" presId="urn:microsoft.com/office/officeart/2008/layout/VerticalCurvedList"/>
    <dgm:cxn modelId="{31090CEE-D07B-4B10-B37D-76916B1FCBD6}" type="presOf" srcId="{2B458369-A657-4A93-ABCE-2C28B9E784CF}" destId="{55F41B35-D814-486C-91BE-2A64CCA6EEEA}" srcOrd="0" destOrd="0" presId="urn:microsoft.com/office/officeart/2008/layout/VerticalCurvedList"/>
    <dgm:cxn modelId="{BD60C384-2BA9-4A9D-B9FC-022482C381A4}" type="presOf" srcId="{21F22992-9AF7-423B-A957-3175ED7C433C}" destId="{24125230-14C6-4393-A555-65B107744E70}" srcOrd="0" destOrd="0" presId="urn:microsoft.com/office/officeart/2008/layout/VerticalCurvedList"/>
    <dgm:cxn modelId="{EF6C4135-C9F4-4666-95B2-788A7270A5A1}" type="presOf" srcId="{5A168CD7-91FD-4DA7-9CF5-798E446D3178}" destId="{29449D9E-0050-47B6-AA88-A91C6063D51F}" srcOrd="0" destOrd="0" presId="urn:microsoft.com/office/officeart/2008/layout/VerticalCurvedList"/>
    <dgm:cxn modelId="{15197276-E3C0-48E1-9490-AC99692DC5D6}" srcId="{2A7D36DE-5F10-4D0F-8322-E9A96D638EEC}" destId="{196832A3-C9A4-4DF9-AC23-640FF451CF29}" srcOrd="1" destOrd="0" parTransId="{9C883206-48F3-44B4-B77B-B2FD432E447E}" sibTransId="{40E9B9A9-82BC-4865-8BEA-AB143A284127}"/>
    <dgm:cxn modelId="{6FBCFAF5-502C-4160-ABF4-009415F1A6A4}" srcId="{2A7D36DE-5F10-4D0F-8322-E9A96D638EEC}" destId="{21F22992-9AF7-423B-A957-3175ED7C433C}" srcOrd="4" destOrd="0" parTransId="{BBBC61FD-E358-4BDE-81B0-78E84DD9B36F}" sibTransId="{71E3C620-CDDF-469F-B3DE-73F4399E1633}"/>
    <dgm:cxn modelId="{C4E8F8BA-FE84-4E17-ABAC-6587333BC49D}" type="presParOf" srcId="{A777842D-47B1-4E91-92F0-B19043E5A393}" destId="{0221973A-C19D-494D-B869-18839B9CFC42}" srcOrd="0" destOrd="0" presId="urn:microsoft.com/office/officeart/2008/layout/VerticalCurvedList"/>
    <dgm:cxn modelId="{FBB12CE6-A31C-4858-A9EC-500150826637}" type="presParOf" srcId="{0221973A-C19D-494D-B869-18839B9CFC42}" destId="{8C206DC5-560E-4498-A2E7-09CF201E7988}" srcOrd="0" destOrd="0" presId="urn:microsoft.com/office/officeart/2008/layout/VerticalCurvedList"/>
    <dgm:cxn modelId="{F01CC77D-B35B-4E58-9C37-0932CBE14659}" type="presParOf" srcId="{8C206DC5-560E-4498-A2E7-09CF201E7988}" destId="{563AB7F4-67DA-485F-8F07-AFC6EA66D2F2}" srcOrd="0" destOrd="0" presId="urn:microsoft.com/office/officeart/2008/layout/VerticalCurvedList"/>
    <dgm:cxn modelId="{8529150B-2A29-437F-A4CF-BDE39CB72160}" type="presParOf" srcId="{8C206DC5-560E-4498-A2E7-09CF201E7988}" destId="{7B4340AD-FF42-4487-A18A-E3A40FD3A0ED}" srcOrd="1" destOrd="0" presId="urn:microsoft.com/office/officeart/2008/layout/VerticalCurvedList"/>
    <dgm:cxn modelId="{6EBF370A-958A-447D-86FE-F66EA1C2BF39}" type="presParOf" srcId="{8C206DC5-560E-4498-A2E7-09CF201E7988}" destId="{C165F2E8-7086-4B4B-810B-F410CD5E5EF9}" srcOrd="2" destOrd="0" presId="urn:microsoft.com/office/officeart/2008/layout/VerticalCurvedList"/>
    <dgm:cxn modelId="{C46939D8-6A09-4E09-879E-E9123B0E5C38}" type="presParOf" srcId="{8C206DC5-560E-4498-A2E7-09CF201E7988}" destId="{06725C72-1B7E-4F21-BF09-9ECA7D5BCBE8}" srcOrd="3" destOrd="0" presId="urn:microsoft.com/office/officeart/2008/layout/VerticalCurvedList"/>
    <dgm:cxn modelId="{CA1F093C-A6DD-4227-B32E-9817A7817A7D}" type="presParOf" srcId="{0221973A-C19D-494D-B869-18839B9CFC42}" destId="{55F41B35-D814-486C-91BE-2A64CCA6EEEA}" srcOrd="1" destOrd="0" presId="urn:microsoft.com/office/officeart/2008/layout/VerticalCurvedList"/>
    <dgm:cxn modelId="{3AD35897-9AC4-40F9-8822-79E2655F119E}" type="presParOf" srcId="{0221973A-C19D-494D-B869-18839B9CFC42}" destId="{B31B8D32-3E71-4CBA-A487-844CA105C362}" srcOrd="2" destOrd="0" presId="urn:microsoft.com/office/officeart/2008/layout/VerticalCurvedList"/>
    <dgm:cxn modelId="{B432A1C7-732C-4E7C-96DD-D5008DED7A3D}" type="presParOf" srcId="{B31B8D32-3E71-4CBA-A487-844CA105C362}" destId="{29A9CA14-3878-41AF-A840-43C3826044F1}" srcOrd="0" destOrd="0" presId="urn:microsoft.com/office/officeart/2008/layout/VerticalCurvedList"/>
    <dgm:cxn modelId="{5E2326D4-56B2-4884-A9CF-3B9EF6422696}" type="presParOf" srcId="{0221973A-C19D-494D-B869-18839B9CFC42}" destId="{15669934-1D4F-4BD1-9DAF-B51D74E71DAB}" srcOrd="3" destOrd="0" presId="urn:microsoft.com/office/officeart/2008/layout/VerticalCurvedList"/>
    <dgm:cxn modelId="{A2C9F2C4-5FB9-438D-A5AC-8B38546EA9CD}" type="presParOf" srcId="{0221973A-C19D-494D-B869-18839B9CFC42}" destId="{0D3D5084-BA1A-4FD0-BF1F-70773ADF2ABE}" srcOrd="4" destOrd="0" presId="urn:microsoft.com/office/officeart/2008/layout/VerticalCurvedList"/>
    <dgm:cxn modelId="{AC070480-707E-4CE0-886B-5438A87563A6}" type="presParOf" srcId="{0D3D5084-BA1A-4FD0-BF1F-70773ADF2ABE}" destId="{D2275996-7C37-463B-B10F-BD65A688CF02}" srcOrd="0" destOrd="0" presId="urn:microsoft.com/office/officeart/2008/layout/VerticalCurvedList"/>
    <dgm:cxn modelId="{94BED44E-5BAE-4F90-95F7-9DA915EB4C07}" type="presParOf" srcId="{0221973A-C19D-494D-B869-18839B9CFC42}" destId="{25BFAEAC-EC0C-431E-BF88-2080616502BF}" srcOrd="5" destOrd="0" presId="urn:microsoft.com/office/officeart/2008/layout/VerticalCurvedList"/>
    <dgm:cxn modelId="{767F6388-FE48-466A-8E44-715DA71CC547}" type="presParOf" srcId="{0221973A-C19D-494D-B869-18839B9CFC42}" destId="{5E964B0B-79A2-4736-A8D7-A53C22FC5A24}" srcOrd="6" destOrd="0" presId="urn:microsoft.com/office/officeart/2008/layout/VerticalCurvedList"/>
    <dgm:cxn modelId="{BA069338-A224-4764-8D32-139F8720E1AB}" type="presParOf" srcId="{5E964B0B-79A2-4736-A8D7-A53C22FC5A24}" destId="{76AA2B17-1F36-4FFE-919F-F971701CC1EE}" srcOrd="0" destOrd="0" presId="urn:microsoft.com/office/officeart/2008/layout/VerticalCurvedList"/>
    <dgm:cxn modelId="{C1ED9CA8-E05D-4544-98B2-E12D8E95EC14}" type="presParOf" srcId="{0221973A-C19D-494D-B869-18839B9CFC42}" destId="{30B9DAB8-21A8-44CB-9CFF-D28BA41DC898}" srcOrd="7" destOrd="0" presId="urn:microsoft.com/office/officeart/2008/layout/VerticalCurvedList"/>
    <dgm:cxn modelId="{A8E7494C-B697-4CE3-B637-7FDB8EAF26E6}" type="presParOf" srcId="{0221973A-C19D-494D-B869-18839B9CFC42}" destId="{7DC57193-F509-4C29-BB35-80DFD9499028}" srcOrd="8" destOrd="0" presId="urn:microsoft.com/office/officeart/2008/layout/VerticalCurvedList"/>
    <dgm:cxn modelId="{9BFE2CB8-00C1-48B7-86F2-8AA2AA7CACED}" type="presParOf" srcId="{7DC57193-F509-4C29-BB35-80DFD9499028}" destId="{EC16E818-ED56-40A9-9FDD-3AD3CA1F563F}" srcOrd="0" destOrd="0" presId="urn:microsoft.com/office/officeart/2008/layout/VerticalCurvedList"/>
    <dgm:cxn modelId="{8CDE2E01-3E85-4C4C-8E68-D36EE3F5F2D7}" type="presParOf" srcId="{0221973A-C19D-494D-B869-18839B9CFC42}" destId="{24125230-14C6-4393-A555-65B107744E70}" srcOrd="9" destOrd="0" presId="urn:microsoft.com/office/officeart/2008/layout/VerticalCurvedList"/>
    <dgm:cxn modelId="{6DC21EFA-093A-4771-8D63-20173D5139A5}" type="presParOf" srcId="{0221973A-C19D-494D-B869-18839B9CFC42}" destId="{88F4E363-BE15-46A7-B82A-B88C4C526CDF}" srcOrd="10" destOrd="0" presId="urn:microsoft.com/office/officeart/2008/layout/VerticalCurvedList"/>
    <dgm:cxn modelId="{97998892-350D-41A2-892F-E72640A2FB87}" type="presParOf" srcId="{88F4E363-BE15-46A7-B82A-B88C4C526CDF}" destId="{7AE172F2-8876-45EE-B558-AFD0C34CC737}" srcOrd="0" destOrd="0" presId="urn:microsoft.com/office/officeart/2008/layout/VerticalCurvedList"/>
    <dgm:cxn modelId="{95135798-6B0D-44E3-A5BA-4E4FB3D3BCEF}" type="presParOf" srcId="{0221973A-C19D-494D-B869-18839B9CFC42}" destId="{29449D9E-0050-47B6-AA88-A91C6063D51F}" srcOrd="11" destOrd="0" presId="urn:microsoft.com/office/officeart/2008/layout/VerticalCurvedList"/>
    <dgm:cxn modelId="{1A474944-053F-4AD0-A43D-8A7D28E3C3B2}" type="presParOf" srcId="{0221973A-C19D-494D-B869-18839B9CFC42}" destId="{EFA5B47F-6593-4B49-869D-0E3FD9C0A801}" srcOrd="12" destOrd="0" presId="urn:microsoft.com/office/officeart/2008/layout/VerticalCurvedList"/>
    <dgm:cxn modelId="{4D480427-874C-455F-9176-DCE3D7F9FEA8}" type="presParOf" srcId="{EFA5B47F-6593-4B49-869D-0E3FD9C0A801}" destId="{6C8C9C32-41E7-433E-B929-70FDB2AC33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2D2BE-2F66-40A0-A86F-B47FB3A3FE38}">
      <dsp:nvSpPr>
        <dsp:cNvPr id="0" name=""/>
        <dsp:cNvSpPr/>
      </dsp:nvSpPr>
      <dsp:spPr>
        <a:xfrm>
          <a:off x="102947" y="647087"/>
          <a:ext cx="4936589" cy="21287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4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anrope" pitchFamily="2" charset="0"/>
            </a:rPr>
            <a:t>создание условий для самоопределения и социализации наставляемого на основе традиционных российских духовно-нравственных ценностей, формирования гармоничной, всесторонне развитой личности</a:t>
          </a:r>
          <a:endParaRPr lang="ru-RU" sz="1800" kern="1200" dirty="0">
            <a:latin typeface="Manrope" pitchFamily="2" charset="0"/>
          </a:endParaRPr>
        </a:p>
      </dsp:txBody>
      <dsp:txXfrm>
        <a:off x="102947" y="647087"/>
        <a:ext cx="4936589" cy="2128747"/>
      </dsp:txXfrm>
    </dsp:sp>
    <dsp:sp modelId="{C92CA50E-4764-4C9C-9D9F-3076D412D33C}">
      <dsp:nvSpPr>
        <dsp:cNvPr id="0" name=""/>
        <dsp:cNvSpPr/>
      </dsp:nvSpPr>
      <dsp:spPr>
        <a:xfrm>
          <a:off x="2349" y="756359"/>
          <a:ext cx="1037437" cy="1556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C2666-3B24-41D8-BEC3-A9705C18208D}">
      <dsp:nvSpPr>
        <dsp:cNvPr id="0" name=""/>
        <dsp:cNvSpPr/>
      </dsp:nvSpPr>
      <dsp:spPr>
        <a:xfrm>
          <a:off x="5465379" y="658469"/>
          <a:ext cx="4742570" cy="21059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4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anrope" pitchFamily="2" charset="0"/>
            </a:rPr>
            <a:t>непрерывная поддержка наставляемого в процессе получения им новых компетенций, в том числе профессиональной деятельности</a:t>
          </a:r>
          <a:endParaRPr lang="ru-RU" sz="1800" kern="1200" dirty="0">
            <a:latin typeface="Manrope" pitchFamily="2" charset="0"/>
          </a:endParaRPr>
        </a:p>
      </dsp:txBody>
      <dsp:txXfrm>
        <a:off x="5465379" y="658469"/>
        <a:ext cx="4742570" cy="2105982"/>
      </dsp:txXfrm>
    </dsp:sp>
    <dsp:sp modelId="{AFD90AC3-2BAE-4CA3-AA79-CBB982878AB1}">
      <dsp:nvSpPr>
        <dsp:cNvPr id="0" name=""/>
        <dsp:cNvSpPr/>
      </dsp:nvSpPr>
      <dsp:spPr>
        <a:xfrm>
          <a:off x="5318612" y="756359"/>
          <a:ext cx="1037437" cy="1556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FF8AB-FE4D-4F68-B1BF-F5CB96D9FC5A}">
      <dsp:nvSpPr>
        <dsp:cNvPr id="0" name=""/>
        <dsp:cNvSpPr/>
      </dsp:nvSpPr>
      <dsp:spPr>
        <a:xfrm>
          <a:off x="133157" y="2973532"/>
          <a:ext cx="4862415" cy="22041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4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anrope" pitchFamily="2" charset="0"/>
            </a:rPr>
            <a:t>повышение как у наставляемых, так и у наставников уровня удовлетворенности своей деятельностью</a:t>
          </a:r>
          <a:endParaRPr lang="ru-RU" sz="1800" kern="1200" dirty="0">
            <a:latin typeface="Manrope" pitchFamily="2" charset="0"/>
          </a:endParaRPr>
        </a:p>
      </dsp:txBody>
      <dsp:txXfrm>
        <a:off x="133157" y="2973532"/>
        <a:ext cx="4862415" cy="2204109"/>
      </dsp:txXfrm>
    </dsp:sp>
    <dsp:sp modelId="{27A812FB-5F50-4285-A6ED-7A650408C0A0}">
      <dsp:nvSpPr>
        <dsp:cNvPr id="0" name=""/>
        <dsp:cNvSpPr/>
      </dsp:nvSpPr>
      <dsp:spPr>
        <a:xfrm>
          <a:off x="20892" y="3106951"/>
          <a:ext cx="1037437" cy="1556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DAABE-D14F-4557-89C9-4725C23AEC56}">
      <dsp:nvSpPr>
        <dsp:cNvPr id="0" name=""/>
        <dsp:cNvSpPr/>
      </dsp:nvSpPr>
      <dsp:spPr>
        <a:xfrm>
          <a:off x="5497676" y="2952331"/>
          <a:ext cx="4742570" cy="2190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4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anrope" pitchFamily="2" charset="0"/>
            </a:rPr>
            <a:t>создание условий для привлечения в качестве наставников и наставляемых ветеранов боевых действий, в том числе лиц, принимавших участие в специальной военной операции</a:t>
          </a:r>
          <a:endParaRPr lang="ru-RU" sz="1800" kern="1200" dirty="0">
            <a:latin typeface="Manrope" pitchFamily="2" charset="0"/>
          </a:endParaRPr>
        </a:p>
      </dsp:txBody>
      <dsp:txXfrm>
        <a:off x="5497676" y="2952331"/>
        <a:ext cx="4742570" cy="2190341"/>
      </dsp:txXfrm>
    </dsp:sp>
    <dsp:sp modelId="{40D8EE7B-A5D6-4354-AA54-B27496FCE332}">
      <dsp:nvSpPr>
        <dsp:cNvPr id="0" name=""/>
        <dsp:cNvSpPr/>
      </dsp:nvSpPr>
      <dsp:spPr>
        <a:xfrm>
          <a:off x="5301843" y="3096338"/>
          <a:ext cx="1037437" cy="1556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7926-ACD5-49F0-A6B9-4305523EB80D}">
      <dsp:nvSpPr>
        <dsp:cNvPr id="0" name=""/>
        <dsp:cNvSpPr/>
      </dsp:nvSpPr>
      <dsp:spPr>
        <a:xfrm>
          <a:off x="675766" y="2534"/>
          <a:ext cx="8948479" cy="8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 менее 70%</a:t>
          </a:r>
          <a:endParaRPr lang="ru-RU" sz="3600" kern="1200" dirty="0"/>
        </a:p>
      </dsp:txBody>
      <dsp:txXfrm>
        <a:off x="675766" y="2534"/>
        <a:ext cx="8948479" cy="813498"/>
      </dsp:txXfrm>
    </dsp:sp>
    <dsp:sp modelId="{60D41C56-B562-47C3-AD28-9154FBFB66C3}">
      <dsp:nvSpPr>
        <dsp:cNvPr id="0" name=""/>
        <dsp:cNvSpPr/>
      </dsp:nvSpPr>
      <dsp:spPr>
        <a:xfrm>
          <a:off x="675766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5CDA9-2A9D-4D20-9362-EBD06D64936A}">
      <dsp:nvSpPr>
        <dsp:cNvPr id="0" name=""/>
        <dsp:cNvSpPr/>
      </dsp:nvSpPr>
      <dsp:spPr>
        <a:xfrm>
          <a:off x="1933525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D2491-D83B-4BE1-9B55-40938EB79ABB}">
      <dsp:nvSpPr>
        <dsp:cNvPr id="0" name=""/>
        <dsp:cNvSpPr/>
      </dsp:nvSpPr>
      <dsp:spPr>
        <a:xfrm>
          <a:off x="3192278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BCC0D-C285-47F4-94B7-3C9FB89706D7}">
      <dsp:nvSpPr>
        <dsp:cNvPr id="0" name=""/>
        <dsp:cNvSpPr/>
      </dsp:nvSpPr>
      <dsp:spPr>
        <a:xfrm>
          <a:off x="4450036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3F27D-69A1-4D64-AD7E-36DCD069244C}">
      <dsp:nvSpPr>
        <dsp:cNvPr id="0" name=""/>
        <dsp:cNvSpPr/>
      </dsp:nvSpPr>
      <dsp:spPr>
        <a:xfrm>
          <a:off x="5708789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3A3B-A9D3-4E13-8DC4-5C3FCCFB9024}">
      <dsp:nvSpPr>
        <dsp:cNvPr id="0" name=""/>
        <dsp:cNvSpPr/>
      </dsp:nvSpPr>
      <dsp:spPr>
        <a:xfrm>
          <a:off x="6966548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EECC7-92DC-4834-A7F5-FC2CAD59AD69}">
      <dsp:nvSpPr>
        <dsp:cNvPr id="0" name=""/>
        <dsp:cNvSpPr/>
      </dsp:nvSpPr>
      <dsp:spPr>
        <a:xfrm>
          <a:off x="8225300" y="81603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89A23-96E2-40D0-B181-DE28B9A5BB27}">
      <dsp:nvSpPr>
        <dsp:cNvPr id="0" name=""/>
        <dsp:cNvSpPr/>
      </dsp:nvSpPr>
      <dsp:spPr>
        <a:xfrm>
          <a:off x="675766" y="981744"/>
          <a:ext cx="9064809" cy="1325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Доля государственных и муниципальных организаций, осуществляющих образовательную деятельность и реализующих наставничество в соответствии с настоящей Концепцией, в общем количестве государственных и муниципальных организаций, осуществляющих образовательную деятельность</a:t>
          </a:r>
          <a:endParaRPr lang="ru-RU" sz="2000" kern="1200" dirty="0"/>
        </a:p>
      </dsp:txBody>
      <dsp:txXfrm>
        <a:off x="675766" y="981744"/>
        <a:ext cx="9064809" cy="1325700"/>
      </dsp:txXfrm>
    </dsp:sp>
    <dsp:sp modelId="{4C79361A-4E85-4F0E-9E9E-BE41ED762274}">
      <dsp:nvSpPr>
        <dsp:cNvPr id="0" name=""/>
        <dsp:cNvSpPr/>
      </dsp:nvSpPr>
      <dsp:spPr>
        <a:xfrm>
          <a:off x="675766" y="2564264"/>
          <a:ext cx="8948479" cy="8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 менее 10%</a:t>
          </a:r>
          <a:endParaRPr lang="ru-RU" sz="3600" kern="1200" dirty="0"/>
        </a:p>
      </dsp:txBody>
      <dsp:txXfrm>
        <a:off x="675766" y="2564264"/>
        <a:ext cx="8948479" cy="813498"/>
      </dsp:txXfrm>
    </dsp:sp>
    <dsp:sp modelId="{75A0A812-A88F-46B1-9F10-0932D343125A}">
      <dsp:nvSpPr>
        <dsp:cNvPr id="0" name=""/>
        <dsp:cNvSpPr/>
      </dsp:nvSpPr>
      <dsp:spPr>
        <a:xfrm>
          <a:off x="675766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D48F0-78AB-41B6-84D6-6E8930EC82EC}">
      <dsp:nvSpPr>
        <dsp:cNvPr id="0" name=""/>
        <dsp:cNvSpPr/>
      </dsp:nvSpPr>
      <dsp:spPr>
        <a:xfrm>
          <a:off x="1933525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C40E1-9662-4A2B-91EB-45F2D4EB87B8}">
      <dsp:nvSpPr>
        <dsp:cNvPr id="0" name=""/>
        <dsp:cNvSpPr/>
      </dsp:nvSpPr>
      <dsp:spPr>
        <a:xfrm>
          <a:off x="3192278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36C1F-1F1A-4858-960B-B00468D4A236}">
      <dsp:nvSpPr>
        <dsp:cNvPr id="0" name=""/>
        <dsp:cNvSpPr/>
      </dsp:nvSpPr>
      <dsp:spPr>
        <a:xfrm>
          <a:off x="4450036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4A954-0916-4E37-9526-929C43EE50F9}">
      <dsp:nvSpPr>
        <dsp:cNvPr id="0" name=""/>
        <dsp:cNvSpPr/>
      </dsp:nvSpPr>
      <dsp:spPr>
        <a:xfrm>
          <a:off x="5708789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5ADA4-4D3B-4EF7-A73D-3FF6E4C1A6D6}">
      <dsp:nvSpPr>
        <dsp:cNvPr id="0" name=""/>
        <dsp:cNvSpPr/>
      </dsp:nvSpPr>
      <dsp:spPr>
        <a:xfrm>
          <a:off x="6966548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2A23F-E260-45CE-AFA6-6DE6E845D1AD}">
      <dsp:nvSpPr>
        <dsp:cNvPr id="0" name=""/>
        <dsp:cNvSpPr/>
      </dsp:nvSpPr>
      <dsp:spPr>
        <a:xfrm>
          <a:off x="8225300" y="3377762"/>
          <a:ext cx="2093944" cy="16571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CBFE-71A5-4A45-B552-24C7BCCD1043}">
      <dsp:nvSpPr>
        <dsp:cNvPr id="0" name=""/>
        <dsp:cNvSpPr/>
      </dsp:nvSpPr>
      <dsp:spPr>
        <a:xfrm>
          <a:off x="675766" y="3543475"/>
          <a:ext cx="9064809" cy="1325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Доля несовершеннолетних, в отношении которых органами и учреждениями системы профилактики безнадзорности и правонарушений несовершеннолетних проводится индивидуальная профилактическая работа, которые имеют наставников, в общем количестве указанных несовершеннолетних</a:t>
          </a:r>
          <a:endParaRPr lang="ru-RU" sz="2000" kern="1200" dirty="0"/>
        </a:p>
      </dsp:txBody>
      <dsp:txXfrm>
        <a:off x="675766" y="3543475"/>
        <a:ext cx="9064809" cy="1325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42479-509B-4AF9-B422-786C5447952A}">
      <dsp:nvSpPr>
        <dsp:cNvPr id="0" name=""/>
        <dsp:cNvSpPr/>
      </dsp:nvSpPr>
      <dsp:spPr>
        <a:xfrm>
          <a:off x="0" y="68945"/>
          <a:ext cx="5213419" cy="52134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2365-7AD2-4EC1-A26B-E591B916807C}">
      <dsp:nvSpPr>
        <dsp:cNvPr id="0" name=""/>
        <dsp:cNvSpPr/>
      </dsp:nvSpPr>
      <dsp:spPr>
        <a:xfrm>
          <a:off x="2570702" y="35996"/>
          <a:ext cx="6082322" cy="5213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Manrope" pitchFamily="2" charset="0"/>
            </a:rPr>
            <a:t>Создание и развитие цифровой платформы «НАСТАВНИК.РФ</a:t>
          </a:r>
          <a:endParaRPr lang="ru-RU" sz="1700" kern="1200" dirty="0">
            <a:latin typeface="Manrope" pitchFamily="2" charset="0"/>
          </a:endParaRPr>
        </a:p>
      </dsp:txBody>
      <dsp:txXfrm>
        <a:off x="2570702" y="35996"/>
        <a:ext cx="3041161" cy="1564029"/>
      </dsp:txXfrm>
    </dsp:sp>
    <dsp:sp modelId="{FDC1CE7C-A975-4089-9008-04FB317CB3F2}">
      <dsp:nvSpPr>
        <dsp:cNvPr id="0" name=""/>
        <dsp:cNvSpPr/>
      </dsp:nvSpPr>
      <dsp:spPr>
        <a:xfrm>
          <a:off x="912350" y="1666653"/>
          <a:ext cx="3388719" cy="3388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8F2F1-8C70-4B0E-A25F-8ABC6A217D9B}">
      <dsp:nvSpPr>
        <dsp:cNvPr id="0" name=""/>
        <dsp:cNvSpPr/>
      </dsp:nvSpPr>
      <dsp:spPr>
        <a:xfrm>
          <a:off x="2606709" y="1666653"/>
          <a:ext cx="6082322" cy="3388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Manrope" pitchFamily="2" charset="0"/>
            </a:rPr>
            <a:t>Наставничество - инструмент государственной политики в области профилактики и социальной адаптации</a:t>
          </a:r>
          <a:endParaRPr lang="ru-RU" sz="1700" kern="1200" dirty="0">
            <a:latin typeface="Manrope" pitchFamily="2" charset="0"/>
          </a:endParaRPr>
        </a:p>
      </dsp:txBody>
      <dsp:txXfrm>
        <a:off x="2606709" y="1666653"/>
        <a:ext cx="3041161" cy="1564023"/>
      </dsp:txXfrm>
    </dsp:sp>
    <dsp:sp modelId="{787ED6A7-E894-4E83-9982-7E4F0E0F8D2D}">
      <dsp:nvSpPr>
        <dsp:cNvPr id="0" name=""/>
        <dsp:cNvSpPr/>
      </dsp:nvSpPr>
      <dsp:spPr>
        <a:xfrm>
          <a:off x="1824697" y="3230676"/>
          <a:ext cx="1564024" cy="15640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6AFC-56F1-439D-9D5F-A38BBEE2B966}">
      <dsp:nvSpPr>
        <dsp:cNvPr id="0" name=""/>
        <dsp:cNvSpPr/>
      </dsp:nvSpPr>
      <dsp:spPr>
        <a:xfrm>
          <a:off x="2604337" y="3237292"/>
          <a:ext cx="6082322" cy="1564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Manrope" pitchFamily="2" charset="0"/>
            </a:rPr>
            <a:t>Стандартизация </a:t>
          </a:r>
          <a:endParaRPr lang="ru-RU" sz="1700" kern="1200" dirty="0">
            <a:latin typeface="Manrope" pitchFamily="2" charset="0"/>
          </a:endParaRPr>
        </a:p>
      </dsp:txBody>
      <dsp:txXfrm>
        <a:off x="2604337" y="3237292"/>
        <a:ext cx="3041161" cy="1564024"/>
      </dsp:txXfrm>
    </dsp:sp>
    <dsp:sp modelId="{99D60227-1B83-4B74-850A-2E279BE624F9}">
      <dsp:nvSpPr>
        <dsp:cNvPr id="0" name=""/>
        <dsp:cNvSpPr/>
      </dsp:nvSpPr>
      <dsp:spPr>
        <a:xfrm>
          <a:off x="5647870" y="102623"/>
          <a:ext cx="3041161" cy="1564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онлайн-курсы</a:t>
          </a:r>
          <a:endParaRPr lang="ru-RU" sz="1600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лучшие практики</a:t>
          </a:r>
          <a:endParaRPr lang="ru-RU" sz="1600" kern="1200" dirty="0">
            <a:latin typeface="Manrope" pitchFamily="2" charset="0"/>
          </a:endParaRPr>
        </a:p>
      </dsp:txBody>
      <dsp:txXfrm>
        <a:off x="5647870" y="102623"/>
        <a:ext cx="3041161" cy="1564029"/>
      </dsp:txXfrm>
    </dsp:sp>
    <dsp:sp modelId="{6EFC630A-5C1B-43E9-9286-91927E5B1874}">
      <dsp:nvSpPr>
        <dsp:cNvPr id="0" name=""/>
        <dsp:cNvSpPr/>
      </dsp:nvSpPr>
      <dsp:spPr>
        <a:xfrm>
          <a:off x="5647870" y="1666653"/>
          <a:ext cx="3041161" cy="15640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реестр наставников для индивидуальной профилактической работы с несовершеннолетними </a:t>
          </a:r>
          <a:endParaRPr lang="ru-RU" sz="1600" kern="1200" dirty="0">
            <a:latin typeface="Manrope" pitchFamily="2" charset="0"/>
          </a:endParaRPr>
        </a:p>
      </dsp:txBody>
      <dsp:txXfrm>
        <a:off x="5647870" y="1666653"/>
        <a:ext cx="3041161" cy="1564023"/>
      </dsp:txXfrm>
    </dsp:sp>
    <dsp:sp modelId="{C16E321C-3D13-4DC9-8407-F33507E5FDE8}">
      <dsp:nvSpPr>
        <dsp:cNvPr id="0" name=""/>
        <dsp:cNvSpPr/>
      </dsp:nvSpPr>
      <dsp:spPr>
        <a:xfrm>
          <a:off x="5647870" y="3167904"/>
          <a:ext cx="3041161" cy="16895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разработка профессионального стандарта наставника</a:t>
          </a:r>
          <a:endParaRPr lang="ru-RU" sz="1600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адаптация требований стандарта к специфике отдельных отраслей</a:t>
          </a:r>
          <a:endParaRPr lang="ru-RU" sz="1600" kern="1200" dirty="0">
            <a:latin typeface="Manrope" pitchFamily="2" charset="0"/>
          </a:endParaRPr>
        </a:p>
      </dsp:txBody>
      <dsp:txXfrm>
        <a:off x="5647870" y="3167904"/>
        <a:ext cx="3041161" cy="168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42479-509B-4AF9-B422-786C5447952A}">
      <dsp:nvSpPr>
        <dsp:cNvPr id="0" name=""/>
        <dsp:cNvSpPr/>
      </dsp:nvSpPr>
      <dsp:spPr>
        <a:xfrm>
          <a:off x="0" y="-35722"/>
          <a:ext cx="5529748" cy="55297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2365-7AD2-4EC1-A26B-E591B916807C}">
      <dsp:nvSpPr>
        <dsp:cNvPr id="0" name=""/>
        <dsp:cNvSpPr/>
      </dsp:nvSpPr>
      <dsp:spPr>
        <a:xfrm>
          <a:off x="2764874" y="0"/>
          <a:ext cx="6788253" cy="5529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anrope" pitchFamily="2" charset="0"/>
            </a:rPr>
            <a:t>Система карьерного роста</a:t>
          </a:r>
          <a:endParaRPr lang="ru-RU" sz="2400" kern="1200" dirty="0">
            <a:latin typeface="Manrope" pitchFamily="2" charset="0"/>
          </a:endParaRPr>
        </a:p>
      </dsp:txBody>
      <dsp:txXfrm>
        <a:off x="2764874" y="0"/>
        <a:ext cx="3394126" cy="1658928"/>
      </dsp:txXfrm>
    </dsp:sp>
    <dsp:sp modelId="{FDC1CE7C-A975-4089-9008-04FB317CB3F2}">
      <dsp:nvSpPr>
        <dsp:cNvPr id="0" name=""/>
        <dsp:cNvSpPr/>
      </dsp:nvSpPr>
      <dsp:spPr>
        <a:xfrm>
          <a:off x="967707" y="1658928"/>
          <a:ext cx="3594333" cy="35943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8F2F1-8C70-4B0E-A25F-8ABC6A217D9B}">
      <dsp:nvSpPr>
        <dsp:cNvPr id="0" name=""/>
        <dsp:cNvSpPr/>
      </dsp:nvSpPr>
      <dsp:spPr>
        <a:xfrm>
          <a:off x="2764874" y="1658928"/>
          <a:ext cx="6788253" cy="3594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anrope" pitchFamily="2" charset="0"/>
            </a:rPr>
            <a:t>Новые виды наставничества</a:t>
          </a:r>
          <a:endParaRPr lang="ru-RU" sz="2400" kern="1200" dirty="0">
            <a:latin typeface="Manrope" pitchFamily="2" charset="0"/>
          </a:endParaRPr>
        </a:p>
      </dsp:txBody>
      <dsp:txXfrm>
        <a:off x="2764874" y="1658928"/>
        <a:ext cx="3394126" cy="1658922"/>
      </dsp:txXfrm>
    </dsp:sp>
    <dsp:sp modelId="{787ED6A7-E894-4E83-9982-7E4F0E0F8D2D}">
      <dsp:nvSpPr>
        <dsp:cNvPr id="0" name=""/>
        <dsp:cNvSpPr/>
      </dsp:nvSpPr>
      <dsp:spPr>
        <a:xfrm>
          <a:off x="1935412" y="3317851"/>
          <a:ext cx="1658923" cy="16589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6AFC-56F1-439D-9D5F-A38BBEE2B966}">
      <dsp:nvSpPr>
        <dsp:cNvPr id="0" name=""/>
        <dsp:cNvSpPr/>
      </dsp:nvSpPr>
      <dsp:spPr>
        <a:xfrm>
          <a:off x="2762227" y="3324868"/>
          <a:ext cx="6788253" cy="1658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anrope" pitchFamily="2" charset="0"/>
            </a:rPr>
            <a:t>Идеологическая и воспитательная миссия</a:t>
          </a:r>
          <a:endParaRPr lang="ru-RU" sz="3000" kern="1200" dirty="0">
            <a:latin typeface="Manrope" pitchFamily="2" charset="0"/>
          </a:endParaRPr>
        </a:p>
      </dsp:txBody>
      <dsp:txXfrm>
        <a:off x="2762227" y="3324868"/>
        <a:ext cx="3394126" cy="1658923"/>
      </dsp:txXfrm>
    </dsp:sp>
    <dsp:sp modelId="{99D60227-1B83-4B74-850A-2E279BE624F9}">
      <dsp:nvSpPr>
        <dsp:cNvPr id="0" name=""/>
        <dsp:cNvSpPr/>
      </dsp:nvSpPr>
      <dsp:spPr>
        <a:xfrm>
          <a:off x="6159001" y="0"/>
          <a:ext cx="3394126" cy="1658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модульные образовательные программы ПК</a:t>
          </a:r>
          <a:endParaRPr lang="ru-RU" sz="1600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Manrope" pitchFamily="2" charset="0"/>
            </a:rPr>
            <a:t>профессиональные конкурсы</a:t>
          </a:r>
          <a:endParaRPr lang="ru-RU" sz="1600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профессиональные сообщества наставников</a:t>
          </a:r>
          <a:endParaRPr lang="ru-RU" sz="1600" kern="1200" dirty="0">
            <a:latin typeface="Manrope" pitchFamily="2" charset="0"/>
          </a:endParaRPr>
        </a:p>
      </dsp:txBody>
      <dsp:txXfrm>
        <a:off x="6159001" y="0"/>
        <a:ext cx="3394126" cy="1658928"/>
      </dsp:txXfrm>
    </dsp:sp>
    <dsp:sp modelId="{6EFC630A-5C1B-43E9-9286-91927E5B1874}">
      <dsp:nvSpPr>
        <dsp:cNvPr id="0" name=""/>
        <dsp:cNvSpPr/>
      </dsp:nvSpPr>
      <dsp:spPr>
        <a:xfrm>
          <a:off x="6159001" y="1658928"/>
          <a:ext cx="3394126" cy="1658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Manrope" pitchFamily="2" charset="0"/>
            </a:rPr>
            <a:t>лидерское наставничество </a:t>
          </a:r>
          <a:endParaRPr lang="ru-RU" sz="1600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социальное наставничество (проект «Значимый взрослый»)</a:t>
          </a:r>
          <a:endParaRPr lang="ru-RU" sz="1600" kern="1200" dirty="0">
            <a:latin typeface="Manrope" pitchFamily="2" charset="0"/>
          </a:endParaRPr>
        </a:p>
      </dsp:txBody>
      <dsp:txXfrm>
        <a:off x="6159001" y="1658928"/>
        <a:ext cx="3394126" cy="1658922"/>
      </dsp:txXfrm>
    </dsp:sp>
    <dsp:sp modelId="{C16E321C-3D13-4DC9-8407-F33507E5FDE8}">
      <dsp:nvSpPr>
        <dsp:cNvPr id="0" name=""/>
        <dsp:cNvSpPr/>
      </dsp:nvSpPr>
      <dsp:spPr>
        <a:xfrm>
          <a:off x="6159001" y="3317851"/>
          <a:ext cx="3394126" cy="16589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Manrope" pitchFamily="2" charset="0"/>
            </a:rPr>
            <a:t>формирование приверженности традиционным российским духовно-нравственным ценностям</a:t>
          </a:r>
          <a:endParaRPr lang="ru-RU" sz="1600" kern="1200" dirty="0">
            <a:latin typeface="Manrope" pitchFamily="2" charset="0"/>
          </a:endParaRPr>
        </a:p>
      </dsp:txBody>
      <dsp:txXfrm>
        <a:off x="6159001" y="3317851"/>
        <a:ext cx="3394126" cy="1658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DA5D2-8A15-41CC-8003-9A66E86C49B9}">
      <dsp:nvSpPr>
        <dsp:cNvPr id="0" name=""/>
        <dsp:cNvSpPr/>
      </dsp:nvSpPr>
      <dsp:spPr>
        <a:xfrm>
          <a:off x="3353739" y="3269186"/>
          <a:ext cx="2478875" cy="247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Manrope" pitchFamily="2" charset="0"/>
            </a:rPr>
            <a:t>Ожидаемые системные эффекты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716762" y="3632209"/>
        <a:ext cx="1752829" cy="1752829"/>
      </dsp:txXfrm>
    </dsp:sp>
    <dsp:sp modelId="{FBBF63EE-2D5A-444C-8471-451343FD7E4A}">
      <dsp:nvSpPr>
        <dsp:cNvPr id="0" name=""/>
        <dsp:cNvSpPr/>
      </dsp:nvSpPr>
      <dsp:spPr>
        <a:xfrm rot="12754748">
          <a:off x="1248313" y="2775426"/>
          <a:ext cx="2370704" cy="7064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25271-8499-4D7B-9AC8-9E235BC29069}">
      <dsp:nvSpPr>
        <dsp:cNvPr id="0" name=""/>
        <dsp:cNvSpPr/>
      </dsp:nvSpPr>
      <dsp:spPr>
        <a:xfrm>
          <a:off x="81356" y="1459586"/>
          <a:ext cx="2706946" cy="2061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anrope" pitchFamily="2" charset="0"/>
            </a:rPr>
            <a:t>Повышение качества наставнической деятельности за счет унификации требований к компетенциям наставников</a:t>
          </a:r>
          <a:endParaRPr lang="ru-RU" sz="1600" b="1" kern="1200" dirty="0">
            <a:latin typeface="Manrope" pitchFamily="2" charset="0"/>
          </a:endParaRPr>
        </a:p>
      </dsp:txBody>
      <dsp:txXfrm>
        <a:off x="141739" y="1519969"/>
        <a:ext cx="2586180" cy="1940854"/>
      </dsp:txXfrm>
    </dsp:sp>
    <dsp:sp modelId="{A84005A2-BE23-48B6-A4E5-A54141889296}">
      <dsp:nvSpPr>
        <dsp:cNvPr id="0" name=""/>
        <dsp:cNvSpPr/>
      </dsp:nvSpPr>
      <dsp:spPr>
        <a:xfrm rot="16202631">
          <a:off x="3533991" y="1731398"/>
          <a:ext cx="2122081" cy="7064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A4349-58EC-49A1-BD1E-2B624D6E3C4E}">
      <dsp:nvSpPr>
        <dsp:cNvPr id="0" name=""/>
        <dsp:cNvSpPr/>
      </dsp:nvSpPr>
      <dsp:spPr>
        <a:xfrm>
          <a:off x="3281697" y="-77313"/>
          <a:ext cx="2628292" cy="2201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anrope" pitchFamily="2" charset="0"/>
            </a:rPr>
            <a:t>Создание прозрачной системы карьерного роста для специалистов в области наставничества</a:t>
          </a:r>
          <a:endParaRPr lang="ru-RU" sz="1600" b="1" kern="1200" dirty="0">
            <a:latin typeface="Manrope" pitchFamily="2" charset="0"/>
          </a:endParaRPr>
        </a:p>
      </dsp:txBody>
      <dsp:txXfrm>
        <a:off x="3346186" y="-12824"/>
        <a:ext cx="2499314" cy="2072845"/>
      </dsp:txXfrm>
    </dsp:sp>
    <dsp:sp modelId="{90A5F9D1-621C-4042-8657-AED5FF7BBC4B}">
      <dsp:nvSpPr>
        <dsp:cNvPr id="0" name=""/>
        <dsp:cNvSpPr/>
      </dsp:nvSpPr>
      <dsp:spPr>
        <a:xfrm rot="19693698">
          <a:off x="5587816" y="2820406"/>
          <a:ext cx="2321672" cy="70647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8AE58-6D40-477B-A138-6E5698731C3D}">
      <dsp:nvSpPr>
        <dsp:cNvPr id="0" name=""/>
        <dsp:cNvSpPr/>
      </dsp:nvSpPr>
      <dsp:spPr>
        <a:xfrm>
          <a:off x="6392736" y="1567644"/>
          <a:ext cx="2685611" cy="1989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anrope" pitchFamily="2" charset="0"/>
            </a:rPr>
            <a:t>Обеспечение мобильности наставников между различными отраслями и организациями</a:t>
          </a:r>
          <a:endParaRPr lang="ru-RU" sz="1600" b="1" kern="1200" dirty="0">
            <a:latin typeface="Manrope" pitchFamily="2" charset="0"/>
          </a:endParaRPr>
        </a:p>
      </dsp:txBody>
      <dsp:txXfrm>
        <a:off x="6451008" y="1625916"/>
        <a:ext cx="2569067" cy="1873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D5C75-FACC-4B48-8558-87A21FF51C9D}">
      <dsp:nvSpPr>
        <dsp:cNvPr id="0" name=""/>
        <dsp:cNvSpPr/>
      </dsp:nvSpPr>
      <dsp:spPr>
        <a:xfrm>
          <a:off x="3038123" y="311675"/>
          <a:ext cx="4849082" cy="18236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Цифровое наставничество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97633" y="557165"/>
        <a:ext cx="3730063" cy="578652"/>
      </dsp:txXfrm>
    </dsp:sp>
    <dsp:sp modelId="{2860EBED-87E0-47ED-BDE8-CEB4E2BAE000}">
      <dsp:nvSpPr>
        <dsp:cNvPr id="0" name=""/>
        <dsp:cNvSpPr/>
      </dsp:nvSpPr>
      <dsp:spPr>
        <a:xfrm>
          <a:off x="3581482" y="1247775"/>
          <a:ext cx="6657441" cy="2033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Реверсивное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smtClean="0">
              <a:solidFill>
                <a:schemeClr val="tx1"/>
              </a:solidFill>
            </a:rPr>
            <a:t>наставничество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7166259" y="1482395"/>
        <a:ext cx="2560554" cy="1564136"/>
      </dsp:txXfrm>
    </dsp:sp>
    <dsp:sp modelId="{9E58560E-D410-4175-AAD3-B21BD91CF015}">
      <dsp:nvSpPr>
        <dsp:cNvPr id="0" name=""/>
        <dsp:cNvSpPr/>
      </dsp:nvSpPr>
      <dsp:spPr>
        <a:xfrm>
          <a:off x="3251127" y="2409575"/>
          <a:ext cx="4539526" cy="1817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Групповое наставничество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74918" y="3405816"/>
        <a:ext cx="3491943" cy="576771"/>
      </dsp:txXfrm>
    </dsp:sp>
    <dsp:sp modelId="{1228AD76-BF6C-4FC8-A1D2-D73EC20E8DCD}">
      <dsp:nvSpPr>
        <dsp:cNvPr id="0" name=""/>
        <dsp:cNvSpPr/>
      </dsp:nvSpPr>
      <dsp:spPr>
        <a:xfrm>
          <a:off x="769884" y="1243868"/>
          <a:ext cx="6398980" cy="20356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Кросс-функциональное наставничество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262113" y="1478755"/>
        <a:ext cx="2461146" cy="1565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02002-30C2-4EC1-BDA1-EA1C9844B076}">
      <dsp:nvSpPr>
        <dsp:cNvPr id="0" name=""/>
        <dsp:cNvSpPr/>
      </dsp:nvSpPr>
      <dsp:spPr>
        <a:xfrm rot="16200000">
          <a:off x="-1828173" y="2624456"/>
          <a:ext cx="4310809" cy="48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6073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4472C4"/>
              </a:solidFill>
            </a:rPr>
            <a:t>Для бизнеса:</a:t>
          </a:r>
          <a:endParaRPr lang="ru-RU" sz="2500" b="1" kern="1200" dirty="0">
            <a:solidFill>
              <a:srgbClr val="4472C4"/>
            </a:solidFill>
          </a:endParaRPr>
        </a:p>
      </dsp:txBody>
      <dsp:txXfrm>
        <a:off x="-1828173" y="2624456"/>
        <a:ext cx="4310809" cy="483105"/>
      </dsp:txXfrm>
    </dsp:sp>
    <dsp:sp modelId="{DAEC225B-894F-43D5-BC38-0BBF5597C03A}">
      <dsp:nvSpPr>
        <dsp:cNvPr id="0" name=""/>
        <dsp:cNvSpPr/>
      </dsp:nvSpPr>
      <dsp:spPr>
        <a:xfrm>
          <a:off x="366780" y="597230"/>
          <a:ext cx="2810387" cy="4537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2607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повышение эффективности программ адаптации и развития персонала;</a:t>
          </a:r>
          <a:endParaRPr lang="ru-RU" sz="1600" b="1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сокращение издержек, связанных с текучестью кадров и низкой производительностью;</a:t>
          </a:r>
          <a:endParaRPr lang="ru-RU" sz="1600" b="1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формирование кадрового резерва и укрепление корпоративной культуры.</a:t>
          </a:r>
          <a:endParaRPr lang="ru-RU" sz="1600" b="1" kern="1200" dirty="0">
            <a:latin typeface="Manrope" pitchFamily="2" charset="0"/>
          </a:endParaRPr>
        </a:p>
      </dsp:txBody>
      <dsp:txXfrm>
        <a:off x="366780" y="597230"/>
        <a:ext cx="2810387" cy="4537558"/>
      </dsp:txXfrm>
    </dsp:sp>
    <dsp:sp modelId="{85FBCE31-522E-48EC-88E8-E29223E21644}">
      <dsp:nvSpPr>
        <dsp:cNvPr id="0" name=""/>
        <dsp:cNvSpPr/>
      </dsp:nvSpPr>
      <dsp:spPr>
        <a:xfrm>
          <a:off x="254267" y="326110"/>
          <a:ext cx="629032" cy="459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D4CF3-4176-4F4C-98A7-935D2B88E742}">
      <dsp:nvSpPr>
        <dsp:cNvPr id="0" name=""/>
        <dsp:cNvSpPr/>
      </dsp:nvSpPr>
      <dsp:spPr>
        <a:xfrm rot="16200000">
          <a:off x="1888642" y="2648993"/>
          <a:ext cx="4310809" cy="48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6073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4472C4"/>
              </a:solidFill>
            </a:rPr>
            <a:t>Для системы образования:</a:t>
          </a:r>
          <a:endParaRPr lang="ru-RU" sz="2500" b="1" kern="1200" dirty="0">
            <a:solidFill>
              <a:srgbClr val="4472C4"/>
            </a:solidFill>
          </a:endParaRPr>
        </a:p>
      </dsp:txBody>
      <dsp:txXfrm>
        <a:off x="1888642" y="2648993"/>
        <a:ext cx="4310809" cy="483105"/>
      </dsp:txXfrm>
    </dsp:sp>
    <dsp:sp modelId="{86D7060D-6C3B-4011-A29F-405804ED79FE}">
      <dsp:nvSpPr>
        <dsp:cNvPr id="0" name=""/>
        <dsp:cNvSpPr/>
      </dsp:nvSpPr>
      <dsp:spPr>
        <a:xfrm>
          <a:off x="4149098" y="606054"/>
          <a:ext cx="2679383" cy="4568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2607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сближение образовательных программ с требованиями реального сектора экономики;</a:t>
          </a:r>
          <a:endParaRPr lang="ru-RU" sz="1600" b="1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повышение уровня социализации и профессионального самоопределения учащихся;</a:t>
          </a:r>
          <a:endParaRPr lang="ru-RU" sz="1600" b="1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создание непрерывной траектории «образование-карьера».</a:t>
          </a:r>
          <a:endParaRPr lang="ru-RU" sz="1600" b="1" kern="1200" dirty="0">
            <a:latin typeface="Manrope" pitchFamily="2" charset="0"/>
          </a:endParaRPr>
        </a:p>
      </dsp:txBody>
      <dsp:txXfrm>
        <a:off x="4149098" y="606054"/>
        <a:ext cx="2679383" cy="4568984"/>
      </dsp:txXfrm>
    </dsp:sp>
    <dsp:sp modelId="{CB923E65-C4A3-4A99-B7C6-56BD3739FEC1}">
      <dsp:nvSpPr>
        <dsp:cNvPr id="0" name=""/>
        <dsp:cNvSpPr/>
      </dsp:nvSpPr>
      <dsp:spPr>
        <a:xfrm>
          <a:off x="3962687" y="326110"/>
          <a:ext cx="645825" cy="508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52D9A-1E61-474F-950F-F02BBB3E7ACC}">
      <dsp:nvSpPr>
        <dsp:cNvPr id="0" name=""/>
        <dsp:cNvSpPr/>
      </dsp:nvSpPr>
      <dsp:spPr>
        <a:xfrm rot="16200000">
          <a:off x="5539957" y="2658379"/>
          <a:ext cx="4310809" cy="48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6073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4472C4"/>
              </a:solidFill>
            </a:rPr>
            <a:t>Для общества</a:t>
          </a:r>
          <a:r>
            <a:rPr lang="ru-RU" sz="2500" kern="1200" dirty="0" smtClean="0"/>
            <a:t>:</a:t>
          </a:r>
        </a:p>
      </dsp:txBody>
      <dsp:txXfrm>
        <a:off x="5539957" y="2658379"/>
        <a:ext cx="4310809" cy="483105"/>
      </dsp:txXfrm>
    </dsp:sp>
    <dsp:sp modelId="{4FF4BCFA-85A1-4A77-89DE-5EDCF0A01017}">
      <dsp:nvSpPr>
        <dsp:cNvPr id="0" name=""/>
        <dsp:cNvSpPr/>
      </dsp:nvSpPr>
      <dsp:spPr>
        <a:xfrm>
          <a:off x="7816716" y="599296"/>
          <a:ext cx="2646777" cy="4601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2607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снижение социальной напряженности через механизмы интеграции и поддержки;</a:t>
          </a:r>
          <a:endParaRPr lang="ru-RU" sz="1600" b="1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формирование культуры непрерывного обучения и передачи знаний;</a:t>
          </a:r>
          <a:endParaRPr lang="ru-RU" sz="1600" b="1" kern="1200" dirty="0">
            <a:latin typeface="Manrope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Manrope" pitchFamily="2" charset="0"/>
            </a:rPr>
            <a:t>повышение мобильности трудовых ресурсов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7816716" y="599296"/>
        <a:ext cx="2646777" cy="4601271"/>
      </dsp:txXfrm>
    </dsp:sp>
    <dsp:sp modelId="{FFC2A07E-842E-4595-A818-60BDCCED90F1}">
      <dsp:nvSpPr>
        <dsp:cNvPr id="0" name=""/>
        <dsp:cNvSpPr/>
      </dsp:nvSpPr>
      <dsp:spPr>
        <a:xfrm>
          <a:off x="7592910" y="326110"/>
          <a:ext cx="688010" cy="527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19BF-F2A2-45FE-A3BC-86F492DE212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31.03.2026</a:t>
          </a:r>
          <a:endParaRPr lang="ru-RU" sz="1900" kern="1200" dirty="0"/>
        </a:p>
      </dsp:txBody>
      <dsp:txXfrm rot="-5400000">
        <a:off x="1" y="573596"/>
        <a:ext cx="1146297" cy="491270"/>
      </dsp:txXfrm>
    </dsp:sp>
    <dsp:sp modelId="{3294D9E3-78C8-4F6C-AD8C-C01039997197}">
      <dsp:nvSpPr>
        <dsp:cNvPr id="0" name=""/>
        <dsp:cNvSpPr/>
      </dsp:nvSpPr>
      <dsp:spPr>
        <a:xfrm rot="5400000">
          <a:off x="5527339" y="-438059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Формирование реестра наставников, привлекаемых для осуществления индивидуальной профилактической работы с несовершеннолетними, и реестра организаций, участвующих в деятельности по профилактике безнадзорности и правонарушений несовершеннолетних</a:t>
          </a:r>
          <a:endParaRPr lang="ru-RU" sz="1900" kern="1200" dirty="0"/>
        </a:p>
      </dsp:txBody>
      <dsp:txXfrm rot="-5400000">
        <a:off x="1146298" y="52408"/>
        <a:ext cx="9774541" cy="960496"/>
      </dsp:txXfrm>
    </dsp:sp>
    <dsp:sp modelId="{68F44731-56DE-4A65-B7DB-12DBCD6B4017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01.12.2025</a:t>
          </a:r>
          <a:endParaRPr lang="ru-RU" sz="1900" kern="1200" dirty="0"/>
        </a:p>
      </dsp:txBody>
      <dsp:txXfrm rot="-5400000">
        <a:off x="1" y="2017346"/>
        <a:ext cx="1146297" cy="491270"/>
      </dsp:txXfrm>
    </dsp:sp>
    <dsp:sp modelId="{43ED72A9-94B2-4A04-A395-B94014A3A4F0}">
      <dsp:nvSpPr>
        <dsp:cNvPr id="0" name=""/>
        <dsp:cNvSpPr/>
      </dsp:nvSpPr>
      <dsp:spPr>
        <a:xfrm rot="5400000">
          <a:off x="5527339" y="-293684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Развитие и наполнение цифровой платформы «НАСТАВНИК.РФ»</a:t>
          </a:r>
          <a:endParaRPr lang="ru-RU" sz="1900" kern="1200" dirty="0"/>
        </a:p>
      </dsp:txBody>
      <dsp:txXfrm rot="-5400000">
        <a:off x="1146298" y="1496158"/>
        <a:ext cx="9774541" cy="960496"/>
      </dsp:txXfrm>
    </dsp:sp>
    <dsp:sp modelId="{236DCA03-4B85-46D4-9E9F-61EAD36AA8F6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30.12.2026</a:t>
          </a:r>
          <a:endParaRPr lang="ru-RU" sz="1900" kern="1200" dirty="0"/>
        </a:p>
      </dsp:txBody>
      <dsp:txXfrm rot="-5400000">
        <a:off x="1" y="3461096"/>
        <a:ext cx="1146297" cy="491270"/>
      </dsp:txXfrm>
    </dsp:sp>
    <dsp:sp modelId="{F2472DC2-760E-4128-A337-B9207AB4F225}">
      <dsp:nvSpPr>
        <dsp:cNvPr id="0" name=""/>
        <dsp:cNvSpPr/>
      </dsp:nvSpPr>
      <dsp:spPr>
        <a:xfrm rot="5400000">
          <a:off x="5527339" y="-149309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Принятие на региональном уровне правовых актов, определяющих меры поддержки наставничества</a:t>
          </a:r>
          <a:endParaRPr lang="ru-RU" sz="1900" kern="1200" dirty="0"/>
        </a:p>
      </dsp:txBody>
      <dsp:txXfrm rot="-5400000">
        <a:off x="1146298" y="2939908"/>
        <a:ext cx="9774541" cy="960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40AD-FF42-4487-A18A-E3A40FD3A0E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41B35-D814-486C-91BE-2A64CCA6EEEA}">
      <dsp:nvSpPr>
        <dsp:cNvPr id="0" name=""/>
        <dsp:cNvSpPr/>
      </dsp:nvSpPr>
      <dsp:spPr>
        <a:xfrm>
          <a:off x="364315" y="238337"/>
          <a:ext cx="10546001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педагоги</a:t>
          </a:r>
          <a:endParaRPr lang="ru-RU" sz="2500" kern="1200" dirty="0"/>
        </a:p>
      </dsp:txBody>
      <dsp:txXfrm>
        <a:off x="364315" y="238337"/>
        <a:ext cx="10546001" cy="476493"/>
      </dsp:txXfrm>
    </dsp:sp>
    <dsp:sp modelId="{29A9CA14-3878-41AF-A840-43C3826044F1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69934-1D4F-4BD1-9DAF-B51D74E71DAB}">
      <dsp:nvSpPr>
        <dsp:cNvPr id="0" name=""/>
        <dsp:cNvSpPr/>
      </dsp:nvSpPr>
      <dsp:spPr>
        <a:xfrm>
          <a:off x="756263" y="952986"/>
          <a:ext cx="10154053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родители</a:t>
          </a:r>
          <a:endParaRPr lang="ru-RU" sz="2500" kern="1200" dirty="0"/>
        </a:p>
      </dsp:txBody>
      <dsp:txXfrm>
        <a:off x="756263" y="952986"/>
        <a:ext cx="10154053" cy="476493"/>
      </dsp:txXfrm>
    </dsp:sp>
    <dsp:sp modelId="{D2275996-7C37-463B-B10F-BD65A688CF02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FAEAC-EC0C-431E-BF88-2080616502BF}">
      <dsp:nvSpPr>
        <dsp:cNvPr id="0" name=""/>
        <dsp:cNvSpPr/>
      </dsp:nvSpPr>
      <dsp:spPr>
        <a:xfrm>
          <a:off x="935492" y="1667636"/>
          <a:ext cx="9974825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вожатые</a:t>
          </a:r>
          <a:endParaRPr lang="ru-RU" sz="2500" kern="1200" dirty="0"/>
        </a:p>
      </dsp:txBody>
      <dsp:txXfrm>
        <a:off x="935492" y="1667636"/>
        <a:ext cx="9974825" cy="476493"/>
      </dsp:txXfrm>
    </dsp:sp>
    <dsp:sp modelId="{76AA2B17-1F36-4FFE-919F-F971701CC1EE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9DAB8-21A8-44CB-9CFF-D28BA41DC898}">
      <dsp:nvSpPr>
        <dsp:cNvPr id="0" name=""/>
        <dsp:cNvSpPr/>
      </dsp:nvSpPr>
      <dsp:spPr>
        <a:xfrm>
          <a:off x="935492" y="2381833"/>
          <a:ext cx="9974825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студенты</a:t>
          </a:r>
          <a:endParaRPr lang="ru-RU" sz="2500" kern="1200" dirty="0"/>
        </a:p>
      </dsp:txBody>
      <dsp:txXfrm>
        <a:off x="935492" y="2381833"/>
        <a:ext cx="9974825" cy="476493"/>
      </dsp:txXfrm>
    </dsp:sp>
    <dsp:sp modelId="{EC16E818-ED56-40A9-9FDD-3AD3CA1F563F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25230-14C6-4393-A555-65B107744E70}">
      <dsp:nvSpPr>
        <dsp:cNvPr id="0" name=""/>
        <dsp:cNvSpPr/>
      </dsp:nvSpPr>
      <dsp:spPr>
        <a:xfrm>
          <a:off x="756263" y="3096482"/>
          <a:ext cx="10154053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специалисты в разных областях</a:t>
          </a:r>
          <a:endParaRPr lang="ru-RU" sz="2500" kern="1200" dirty="0"/>
        </a:p>
      </dsp:txBody>
      <dsp:txXfrm>
        <a:off x="756263" y="3096482"/>
        <a:ext cx="10154053" cy="476493"/>
      </dsp:txXfrm>
    </dsp:sp>
    <dsp:sp modelId="{7AE172F2-8876-45EE-B558-AFD0C34CC737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49D9E-0050-47B6-AA88-A91C6063D51F}">
      <dsp:nvSpPr>
        <dsp:cNvPr id="0" name=""/>
        <dsp:cNvSpPr/>
      </dsp:nvSpPr>
      <dsp:spPr>
        <a:xfrm>
          <a:off x="364315" y="3811132"/>
          <a:ext cx="10546001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участники и ветераны СВО </a:t>
          </a:r>
          <a:endParaRPr lang="ru-RU" sz="2500" kern="1200" dirty="0"/>
        </a:p>
      </dsp:txBody>
      <dsp:txXfrm>
        <a:off x="364315" y="3811132"/>
        <a:ext cx="10546001" cy="476493"/>
      </dsp:txXfrm>
    </dsp:sp>
    <dsp:sp modelId="{6C8C9C32-41E7-433E-B929-70FDB2AC33C4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FEA7-3DD7-4C5C-AC61-7E428CBD4A3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DAE3-3D54-46A4-A300-EABC7E37E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37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D2792968-85AB-4343-854E-91A67FAB1C8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014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6FF9478E-72C2-42C7-8A01-72C3A1489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1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1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18.06.2024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s://clk.li/OlLW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nppmVIRO@yandex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ppm.viro33.ru/local/templates/cnppm/images/polozhenie_nastavnik_2025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1195183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3" t="6523" r="21186" b="38475"/>
          <a:stretch/>
        </p:blipFill>
        <p:spPr bwMode="auto">
          <a:xfrm flipH="1">
            <a:off x="27752" y="2372883"/>
            <a:ext cx="3667981" cy="44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3" t="6523" b="19629"/>
          <a:stretch/>
        </p:blipFill>
        <p:spPr bwMode="auto">
          <a:xfrm>
            <a:off x="6864085" y="0"/>
            <a:ext cx="5319800" cy="68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7" y="318620"/>
            <a:ext cx="1260507" cy="48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mav\AppData\Local\Packages\Microsoft.Windows.Photos_8wekyb3d8bbwe\TempState\ShareServiceTempFolder\Фирменный знак ЦНППМ-0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0" y="318621"/>
            <a:ext cx="924103" cy="3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832" y="1892830"/>
            <a:ext cx="8904648" cy="35544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511832" y="3642330"/>
            <a:ext cx="8798676" cy="1766890"/>
          </a:xfrm>
          <a:prstGeom prst="rect">
            <a:avLst/>
          </a:prstGeom>
          <a:noFill/>
        </p:spPr>
        <p:txBody>
          <a:bodyPr wrap="square" lIns="103885" tIns="51941" rIns="103885" bIns="51941" rtlCol="0">
            <a:spAutoFit/>
          </a:bodyPr>
          <a:lstStyle/>
          <a:p>
            <a:pPr algn="r"/>
            <a:r>
              <a:rPr lang="ru-RU" sz="2700" dirty="0">
                <a:solidFill>
                  <a:srgbClr val="505782"/>
                </a:solidFill>
                <a:latin typeface="Manrope" pitchFamily="2" charset="0"/>
              </a:rPr>
              <a:t>Назарова Анна Олеговна, </a:t>
            </a:r>
            <a:r>
              <a:rPr lang="ru-RU" sz="2700" dirty="0" smtClean="0">
                <a:solidFill>
                  <a:srgbClr val="505782"/>
                </a:solidFill>
                <a:latin typeface="Manrope" pitchFamily="2" charset="0"/>
              </a:rPr>
              <a:t/>
            </a:r>
            <a:br>
              <a:rPr lang="ru-RU" sz="2700" dirty="0" smtClean="0">
                <a:solidFill>
                  <a:srgbClr val="505782"/>
                </a:solidFill>
                <a:latin typeface="Manrope" pitchFamily="2" charset="0"/>
              </a:rPr>
            </a:br>
            <a:r>
              <a:rPr lang="ru-RU" sz="2700" dirty="0" smtClean="0">
                <a:solidFill>
                  <a:srgbClr val="505782"/>
                </a:solidFill>
                <a:latin typeface="Manrope" pitchFamily="2" charset="0"/>
              </a:rPr>
              <a:t>руководитель </a:t>
            </a:r>
            <a:r>
              <a:rPr lang="ru-RU" sz="2700" dirty="0">
                <a:solidFill>
                  <a:srgbClr val="505782"/>
                </a:solidFill>
                <a:latin typeface="Manrope" pitchFamily="2" charset="0"/>
              </a:rPr>
              <a:t>ЦНППМ </a:t>
            </a:r>
            <a:r>
              <a:rPr lang="ru-RU" sz="2700" dirty="0" smtClean="0">
                <a:solidFill>
                  <a:srgbClr val="505782"/>
                </a:solidFill>
                <a:latin typeface="Manrope" pitchFamily="2" charset="0"/>
              </a:rPr>
              <a:t/>
            </a:r>
            <a:br>
              <a:rPr lang="ru-RU" sz="2700" dirty="0" smtClean="0">
                <a:solidFill>
                  <a:srgbClr val="505782"/>
                </a:solidFill>
                <a:latin typeface="Manrope" pitchFamily="2" charset="0"/>
              </a:rPr>
            </a:br>
            <a:r>
              <a:rPr lang="ru-RU" sz="2700" dirty="0" smtClean="0">
                <a:solidFill>
                  <a:srgbClr val="505782"/>
                </a:solidFill>
                <a:latin typeface="Manrope" pitchFamily="2" charset="0"/>
              </a:rPr>
              <a:t>ГАОУ </a:t>
            </a:r>
            <a:r>
              <a:rPr lang="ru-RU" sz="2700" dirty="0">
                <a:solidFill>
                  <a:srgbClr val="505782"/>
                </a:solidFill>
                <a:latin typeface="Manrope" pitchFamily="2" charset="0"/>
              </a:rPr>
              <a:t>ДПО ВО "Владимирский институт  развития образования имени Л.И. Новиковой"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511831" y="1892830"/>
            <a:ext cx="9168340" cy="1231060"/>
          </a:xfrm>
          <a:prstGeom prst="rect">
            <a:avLst/>
          </a:prstGeom>
        </p:spPr>
        <p:txBody>
          <a:bodyPr wrap="square" lIns="121876" tIns="60937" rIns="121876" bIns="60937">
            <a:spAutoFit/>
          </a:bodyPr>
          <a:lstStyle/>
          <a:p>
            <a:pPr>
              <a:defRPr/>
            </a:pPr>
            <a:r>
              <a:rPr lang="ru-RU" sz="3600" b="1" spc="267" dirty="0" smtClean="0">
                <a:solidFill>
                  <a:srgbClr val="505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 pitchFamily="2" charset="0"/>
              </a:rPr>
              <a:t>Будущее наставничества: </a:t>
            </a:r>
            <a:br>
              <a:rPr lang="ru-RU" sz="3600" b="1" spc="267" dirty="0" smtClean="0">
                <a:solidFill>
                  <a:srgbClr val="505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 pitchFamily="2" charset="0"/>
              </a:rPr>
            </a:br>
            <a:r>
              <a:rPr lang="ru-RU" sz="3600" b="1" spc="267" dirty="0" smtClean="0">
                <a:solidFill>
                  <a:srgbClr val="505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 pitchFamily="2" charset="0"/>
              </a:rPr>
              <a:t>тренды и перспективы развития</a:t>
            </a:r>
            <a:endParaRPr sz="3600" b="1" spc="267" dirty="0">
              <a:solidFill>
                <a:srgbClr val="5057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6856" y="3537012"/>
            <a:ext cx="41282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8032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7558466"/>
              </p:ext>
            </p:extLst>
          </p:nvPr>
        </p:nvGraphicFramePr>
        <p:xfrm>
          <a:off x="1415480" y="1088740"/>
          <a:ext cx="10549172" cy="5526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3672" y="476672"/>
            <a:ext cx="7957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Ожидаемые эффекты для ключевых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секторов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9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" y="23497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636" y="332656"/>
            <a:ext cx="846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Мероприятия по реализации Концепции развития наставничества в Российской Федерации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период до 2030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года</a:t>
            </a:r>
            <a:endParaRPr lang="ru-RU" sz="2400" dirty="0">
              <a:latin typeface="Manrope" pitchFamily="2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61092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34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  <a:t>Наставничество в молодежном и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  <a:t>детско-взрослом коллективе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29383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87688" y="59852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наставничества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Движении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Первых</a:t>
            </a:r>
            <a:r>
              <a:rPr lang="ru-RU" dirty="0"/>
              <a:t>: </a:t>
            </a:r>
            <a:r>
              <a:rPr lang="en-GB" dirty="0">
                <a:hlinkClick r:id="rId7"/>
              </a:rPr>
              <a:t>https://clk.li/OlLW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0" y="31188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536" y="260648"/>
            <a:ext cx="9121013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Региональный конкурс профессионального мастерства «Лучший наставник – 2025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628800"/>
            <a:ext cx="11089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Номинации: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  <a:p>
            <a:pPr lvl="0"/>
            <a:r>
              <a:rPr lang="ru-RU" sz="2400" dirty="0" smtClean="0">
                <a:latin typeface="Manrope" pitchFamily="2" charset="0"/>
              </a:rPr>
              <a:t>-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Альма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-мастер» </a:t>
            </a:r>
            <a:r>
              <a:rPr lang="ru-RU" sz="2400" b="1" dirty="0">
                <a:latin typeface="Manrope" pitchFamily="2" charset="0"/>
              </a:rPr>
              <a:t>(наставничество в формате «педагог-педагог», в том числе сопровождение молодых специалистов);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- 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Открытие горизонта» (</a:t>
            </a:r>
            <a:r>
              <a:rPr lang="ru-RU" sz="2400" b="1" dirty="0">
                <a:latin typeface="Manrope" pitchFamily="2" charset="0"/>
              </a:rPr>
              <a:t>наставничество в формате «педагог-ученик/студент»: руководство проектной, исследовательской, творческой деятельностью обучающихся);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- 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Со-творчество» (</a:t>
            </a:r>
            <a:r>
              <a:rPr lang="ru-RU" sz="2400" b="1" dirty="0">
                <a:latin typeface="Manrope" pitchFamily="2" charset="0"/>
              </a:rPr>
              <a:t>кураторство наставничества в формате «ученик-ученик» / «студент-ученик»);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- 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Мастер профессиональных траекторий» (</a:t>
            </a:r>
            <a:r>
              <a:rPr lang="ru-RU" sz="2400" b="1" dirty="0">
                <a:latin typeface="Manrope" pitchFamily="2" charset="0"/>
              </a:rPr>
              <a:t>для преподавателей и мастеров производственного обучения СПО: подготовка к чемпионатам </a:t>
            </a:r>
            <a:r>
              <a:rPr lang="ru-RU" sz="2400" b="1" dirty="0" err="1">
                <a:latin typeface="Manrope" pitchFamily="2" charset="0"/>
              </a:rPr>
              <a:t>профмастерства</a:t>
            </a:r>
            <a:r>
              <a:rPr lang="ru-RU" sz="2400" b="1" dirty="0">
                <a:latin typeface="Manrope" pitchFamily="2" charset="0"/>
              </a:rPr>
              <a:t>, курирование практики, содействие в трудоустройстве).</a:t>
            </a:r>
          </a:p>
        </p:txBody>
      </p:sp>
    </p:spTree>
    <p:extLst>
      <p:ext uri="{BB962C8B-B14F-4D97-AF65-F5344CB8AC3E}">
        <p14:creationId xmlns:p14="http://schemas.microsoft.com/office/powerpoint/2010/main" val="8251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0" y="31188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536" y="260648"/>
            <a:ext cx="9121013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Региональный конкурс профессионального мастерства «Лучший наставник – 2025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388" y="1448780"/>
            <a:ext cx="111972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anrope" pitchFamily="2" charset="0"/>
              </a:rPr>
              <a:t>Заочный этап:</a:t>
            </a:r>
          </a:p>
          <a:p>
            <a:r>
              <a:rPr lang="ru-RU" dirty="0" smtClean="0">
                <a:latin typeface="Manrope" pitchFamily="2" charset="0"/>
              </a:rPr>
              <a:t>– </a:t>
            </a:r>
            <a:r>
              <a:rPr lang="ru-RU" b="1" dirty="0">
                <a:latin typeface="Manrope" pitchFamily="2" charset="0"/>
              </a:rPr>
              <a:t>с 1 октября по 14 ноября 2025 года</a:t>
            </a:r>
            <a:r>
              <a:rPr lang="ru-RU" dirty="0">
                <a:latin typeface="Manrope" pitchFamily="2" charset="0"/>
              </a:rPr>
              <a:t> – прием заявок и конкурсных материалов;</a:t>
            </a:r>
          </a:p>
          <a:p>
            <a:r>
              <a:rPr lang="ru-RU" dirty="0">
                <a:latin typeface="Manrope" pitchFamily="2" charset="0"/>
              </a:rPr>
              <a:t>– </a:t>
            </a:r>
            <a:r>
              <a:rPr lang="ru-RU" b="1" dirty="0">
                <a:latin typeface="Manrope" pitchFamily="2" charset="0"/>
              </a:rPr>
              <a:t>с</a:t>
            </a:r>
            <a:r>
              <a:rPr lang="ru-RU" dirty="0">
                <a:latin typeface="Manrope" pitchFamily="2" charset="0"/>
              </a:rPr>
              <a:t> </a:t>
            </a:r>
            <a:r>
              <a:rPr lang="ru-RU" b="1" dirty="0">
                <a:latin typeface="Manrope" pitchFamily="2" charset="0"/>
              </a:rPr>
              <a:t>17 по 28 ноября 2025</a:t>
            </a:r>
            <a:r>
              <a:rPr lang="ru-RU" dirty="0">
                <a:latin typeface="Manrope" pitchFamily="2" charset="0"/>
              </a:rPr>
              <a:t> </a:t>
            </a:r>
            <a:r>
              <a:rPr lang="ru-RU" b="1" dirty="0">
                <a:latin typeface="Manrope" pitchFamily="2" charset="0"/>
              </a:rPr>
              <a:t>года</a:t>
            </a:r>
            <a:r>
              <a:rPr lang="ru-RU" dirty="0">
                <a:latin typeface="Manrope" pitchFamily="2" charset="0"/>
              </a:rPr>
              <a:t> – экспертиза конкурсных материалов, подведение итогов заочного </a:t>
            </a:r>
            <a:r>
              <a:rPr lang="ru-RU" dirty="0" smtClean="0">
                <a:latin typeface="Manrope" pitchFamily="2" charset="0"/>
              </a:rPr>
              <a:t>этапа.</a:t>
            </a:r>
          </a:p>
          <a:p>
            <a:r>
              <a:rPr lang="ru-RU" dirty="0" smtClean="0">
                <a:latin typeface="Manrope" pitchFamily="2" charset="0"/>
              </a:rPr>
              <a:t>Очный этап: в </a:t>
            </a:r>
            <a:r>
              <a:rPr lang="ru-RU" dirty="0">
                <a:latin typeface="Manrope" pitchFamily="2" charset="0"/>
              </a:rPr>
              <a:t>период </a:t>
            </a:r>
            <a:r>
              <a:rPr lang="ru-RU" b="1" dirty="0">
                <a:latin typeface="Manrope" pitchFamily="2" charset="0"/>
              </a:rPr>
              <a:t>с 29 ноября по 12 декабря 2025 года</a:t>
            </a:r>
            <a:r>
              <a:rPr lang="ru-RU" dirty="0">
                <a:latin typeface="Manrope" pitchFamily="2" charset="0"/>
              </a:rPr>
              <a:t> на базе ГАОУ ДПО ВО «Владимирский институт развития образования имени Л.И. Новиковой» по адресу г. Владимир, пр-т Ленина, 8а. </a:t>
            </a:r>
            <a:endParaRPr lang="ru-RU" dirty="0" smtClean="0">
              <a:latin typeface="Manrope" pitchFamily="2" charset="0"/>
            </a:endParaRP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КОНТАКТЫ </a:t>
            </a:r>
            <a:r>
              <a:rPr lang="ru-RU" dirty="0"/>
              <a:t>ОРГКОМИТЕТА</a:t>
            </a:r>
          </a:p>
          <a:p>
            <a:r>
              <a:rPr lang="ru-RU" dirty="0"/>
              <a:t>Адрес: </a:t>
            </a:r>
            <a:r>
              <a:rPr lang="ru-RU" dirty="0" smtClean="0"/>
              <a:t>600001, </a:t>
            </a:r>
            <a:r>
              <a:rPr lang="ru-RU" dirty="0"/>
              <a:t>г. Владимир, пр-т Ленина, 8а, ВИРО, ЦНППМ</a:t>
            </a:r>
          </a:p>
          <a:p>
            <a:r>
              <a:rPr lang="ru-RU" dirty="0"/>
              <a:t>Телефон для справок: 8 (4922) 777-607 (</a:t>
            </a:r>
            <a:r>
              <a:rPr lang="ru-RU" dirty="0" err="1"/>
              <a:t>Колева</a:t>
            </a:r>
            <a:r>
              <a:rPr lang="ru-RU" dirty="0"/>
              <a:t> Марианна Владимировна, Зверева Мария Вячеславовна)</a:t>
            </a:r>
          </a:p>
          <a:p>
            <a:r>
              <a:rPr lang="ru-RU" dirty="0"/>
              <a:t>Электронная почта: </a:t>
            </a:r>
            <a:r>
              <a:rPr lang="en-US" dirty="0" err="1">
                <a:hlinkClick r:id="rId3"/>
              </a:rPr>
              <a:t>cnppmVIRO</a:t>
            </a:r>
            <a:r>
              <a:rPr lang="ru-RU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yandex</a:t>
            </a:r>
            <a:r>
              <a:rPr lang="ru-RU" dirty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Положение о конкурсе: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cnppm.viro33.ru/local/templates/cnppm/images/polozhenie_nastavnik_2025.pdf</a:t>
            </a:r>
            <a:endParaRPr lang="ru-RU" dirty="0" smtClean="0"/>
          </a:p>
          <a:p>
            <a:endParaRPr lang="ru-RU" dirty="0"/>
          </a:p>
          <a:p>
            <a:endParaRPr lang="ru-RU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0" y="31188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536" y="260648"/>
            <a:ext cx="9121013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Региональный конкурс профессионального мастерства «Лучший наставник – 2025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587" y="1376772"/>
            <a:ext cx="110892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latin typeface="Manrope" pitchFamily="2" charset="0"/>
              </a:rPr>
              <a:t>Конкурсное испытание дистанционного (заочного) этапа «</a:t>
            </a:r>
            <a:r>
              <a:rPr lang="ru-RU" sz="2000" b="1" dirty="0">
                <a:latin typeface="Manrope" pitchFamily="2" charset="0"/>
              </a:rPr>
              <a:t>Кейс эффективного решения</a:t>
            </a:r>
            <a:r>
              <a:rPr lang="ru-RU" sz="2000" dirty="0">
                <a:latin typeface="Manrope" pitchFamily="2" charset="0"/>
              </a:rPr>
              <a:t>». </a:t>
            </a:r>
          </a:p>
          <a:p>
            <a:pPr lvl="2"/>
            <a:r>
              <a:rPr lang="ru-RU" sz="2000" dirty="0">
                <a:latin typeface="Manrope" pitchFamily="2" charset="0"/>
              </a:rPr>
              <a:t>Участникам предлагается описать реальную ситуацию (кейс) из своей наставнической практики в соответствии с предлагаемой структурой: ситуация, задача, действия, </a:t>
            </a:r>
            <a:r>
              <a:rPr lang="ru-RU" sz="2000" dirty="0" smtClean="0">
                <a:latin typeface="Manrope" pitchFamily="2" charset="0"/>
              </a:rPr>
              <a:t>результат</a:t>
            </a:r>
            <a:endParaRPr lang="ru-RU" sz="2000" dirty="0">
              <a:latin typeface="Manrope" pitchFamily="2" charset="0"/>
            </a:endParaRPr>
          </a:p>
          <a:p>
            <a:pPr lvl="1"/>
            <a:r>
              <a:rPr lang="ru-RU" sz="2000" dirty="0">
                <a:latin typeface="Manrope" pitchFamily="2" charset="0"/>
              </a:rPr>
              <a:t>Конкурсные испытания очного этапа:</a:t>
            </a:r>
          </a:p>
          <a:p>
            <a:pPr lvl="2"/>
            <a:r>
              <a:rPr lang="ru-RU" sz="2000" dirty="0" smtClean="0">
                <a:latin typeface="Manrope" pitchFamily="2" charset="0"/>
              </a:rPr>
              <a:t>Первое </a:t>
            </a:r>
            <a:r>
              <a:rPr lang="ru-RU" sz="2000" dirty="0">
                <a:latin typeface="Manrope" pitchFamily="2" charset="0"/>
              </a:rPr>
              <a:t>испытание: «</a:t>
            </a:r>
            <a:r>
              <a:rPr lang="ru-RU" sz="2000" b="1" dirty="0">
                <a:latin typeface="Manrope" pitchFamily="2" charset="0"/>
              </a:rPr>
              <a:t>Презентация моей модели наставничества</a:t>
            </a:r>
            <a:r>
              <a:rPr lang="ru-RU" sz="2000" dirty="0">
                <a:latin typeface="Manrope" pitchFamily="2" charset="0"/>
              </a:rPr>
              <a:t>» (до 7 минут) – публичное выступление, раскрывающее философию, ключевые методы и пример успеха наставника. Участник готовит краткую презентацию (3-5 слайдов), в которой отражает следующие моменты:</a:t>
            </a:r>
          </a:p>
          <a:p>
            <a:pPr lvl="0"/>
            <a:r>
              <a:rPr lang="ru-RU" sz="2000" dirty="0">
                <a:latin typeface="Manrope" pitchFamily="2" charset="0"/>
              </a:rPr>
              <a:t>В чем моя философия/концепция наставничества? </a:t>
            </a:r>
          </a:p>
          <a:p>
            <a:pPr lvl="0"/>
            <a:r>
              <a:rPr lang="ru-RU" sz="2000" dirty="0">
                <a:latin typeface="Manrope" pitchFamily="2" charset="0"/>
              </a:rPr>
              <a:t>Какой главный инструмент или метод я использую и почему?</a:t>
            </a:r>
          </a:p>
          <a:p>
            <a:pPr lvl="0"/>
            <a:r>
              <a:rPr lang="ru-RU" sz="2000" dirty="0">
                <a:latin typeface="Manrope" pitchFamily="2" charset="0"/>
              </a:rPr>
              <a:t>Один яркий пример успеха.</a:t>
            </a:r>
          </a:p>
          <a:p>
            <a:pPr lvl="2"/>
            <a:r>
              <a:rPr lang="ru-RU" sz="2000" dirty="0">
                <a:latin typeface="Manrope" pitchFamily="2" charset="0"/>
              </a:rPr>
              <a:t>Второе испытание: «</a:t>
            </a:r>
            <a:r>
              <a:rPr lang="ru-RU" sz="2000" b="1" dirty="0">
                <a:latin typeface="Manrope" pitchFamily="2" charset="0"/>
              </a:rPr>
              <a:t>Наставнический экспромт</a:t>
            </a:r>
            <a:r>
              <a:rPr lang="ru-RU" sz="2000" dirty="0">
                <a:latin typeface="Manrope" pitchFamily="2" charset="0"/>
              </a:rPr>
              <a:t>» (подготовка – 2 минуты, ответ – до 5 минут) – решение ситуационной задачи, неизвестной участнику заранее. </a:t>
            </a:r>
          </a:p>
        </p:txBody>
      </p:sp>
    </p:spTree>
    <p:extLst>
      <p:ext uri="{BB962C8B-B14F-4D97-AF65-F5344CB8AC3E}">
        <p14:creationId xmlns:p14="http://schemas.microsoft.com/office/powerpoint/2010/main" val="20988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8032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1424" y="635280"/>
            <a:ext cx="9121013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Концепция развития наставничества в Российской Федерации на период до 2030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932" y="1772816"/>
            <a:ext cx="11377941" cy="44935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утверждена распоряжением Правительства РФ от 21 мая 2025 года №1264-р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определяет государственную политику развития наставничества и описывает основные подходы к организации наставничества в молодёжном и детско-взрослом коллективах, а также в сфере труда. 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Распоряжение Правительства Российской Федерации от 21 мая 2025 г. № 1264-р Об утверждении Концепции развития наставничества в РФ на период до 2030 г. и плана мероприятий по её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реализации </a:t>
            </a:r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://www.garant.ru/products/ipo/prime/doc/411951838</a:t>
            </a:r>
            <a:r>
              <a:rPr lang="en-GB" sz="2400" dirty="0" smtClean="0">
                <a:hlinkClick r:id="rId3"/>
              </a:rPr>
              <a:t>/</a:t>
            </a:r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Указ Президента Российской Федерации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от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01.04.2025 № 197 «О Дне наставника» </a:t>
            </a:r>
          </a:p>
        </p:txBody>
      </p:sp>
    </p:spTree>
    <p:extLst>
      <p:ext uri="{BB962C8B-B14F-4D97-AF65-F5344CB8AC3E}">
        <p14:creationId xmlns:p14="http://schemas.microsoft.com/office/powerpoint/2010/main" val="30848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8032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1424" y="635280"/>
            <a:ext cx="9121013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Наставничество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как технология развития «человеческого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капитала»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772816"/>
            <a:ext cx="11466505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800" dirty="0" smtClean="0"/>
              <a:t>Цель </a:t>
            </a:r>
            <a:r>
              <a:rPr lang="ru-RU" sz="2800" dirty="0"/>
              <a:t>— развитие личности, формирование трудолюбия, ответственности, передача не только навыков, но и </a:t>
            </a:r>
            <a:r>
              <a:rPr lang="ru-RU" sz="2800" dirty="0" smtClean="0"/>
              <a:t>традиционных </a:t>
            </a:r>
            <a:r>
              <a:rPr lang="ru-RU" sz="2800" dirty="0" smtClean="0"/>
              <a:t>ценностей.    </a:t>
            </a:r>
            <a:endParaRPr lang="ru-RU" sz="2800" dirty="0" smtClean="0"/>
          </a:p>
          <a:p>
            <a:r>
              <a:rPr lang="ru-RU" sz="2800" dirty="0" smtClean="0"/>
              <a:t>Наставничество – «институт </a:t>
            </a:r>
            <a:r>
              <a:rPr lang="ru-RU" sz="2800" dirty="0"/>
              <a:t>развития гражданского </a:t>
            </a:r>
            <a:r>
              <a:rPr lang="ru-RU" sz="2800" dirty="0" smtClean="0"/>
              <a:t>общества</a:t>
            </a:r>
            <a:r>
              <a:rPr lang="ru-RU" sz="2800" dirty="0" smtClean="0"/>
              <a:t>».</a:t>
            </a:r>
            <a:endParaRPr lang="ru-RU" sz="2800" dirty="0" smtClean="0"/>
          </a:p>
          <a:p>
            <a:endParaRPr lang="ru-RU" sz="2800" b="1" dirty="0" smtClean="0"/>
          </a:p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/>
              <a:t>            </a:t>
            </a:r>
            <a:r>
              <a:rPr lang="ru-RU" sz="2800" dirty="0" smtClean="0"/>
              <a:t>Построение </a:t>
            </a:r>
            <a:r>
              <a:rPr lang="ru-RU" sz="2800" dirty="0"/>
              <a:t>системы оценивания результатов работы наставников.</a:t>
            </a:r>
          </a:p>
          <a:p>
            <a:endParaRPr lang="ru-RU" sz="2800" dirty="0" smtClean="0"/>
          </a:p>
          <a:p>
            <a:r>
              <a:rPr lang="ru-RU" sz="2800" dirty="0" smtClean="0"/>
              <a:t>	Разработка </a:t>
            </a:r>
            <a:r>
              <a:rPr lang="ru-RU" sz="2800" dirty="0"/>
              <a:t>и внедрение новых критериев оценки для </a:t>
            </a:r>
            <a:r>
              <a:rPr lang="ru-RU" sz="2800" dirty="0" smtClean="0"/>
              <a:t>наставников.</a:t>
            </a:r>
            <a:endParaRPr lang="ru-RU" sz="2800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884532" y="2557209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66170" y="368102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472" y="357048"/>
            <a:ext cx="1025574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Задачи наставничества (согласно Концепции развития наставничества в Российской Федерации на период до 2030 года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anrope" pitchFamily="2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72474369"/>
              </p:ext>
            </p:extLst>
          </p:nvPr>
        </p:nvGraphicFramePr>
        <p:xfrm>
          <a:off x="1199456" y="548680"/>
          <a:ext cx="10261140" cy="57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8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ориентиры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575156"/>
              </p:ext>
            </p:extLst>
          </p:nvPr>
        </p:nvGraphicFramePr>
        <p:xfrm>
          <a:off x="587388" y="1088740"/>
          <a:ext cx="10995012" cy="503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9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8032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9418" y="584684"/>
            <a:ext cx="912101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Цифровизация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</a:rPr>
              <a:t>и создание экосистемы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8215007"/>
              </p:ext>
            </p:extLst>
          </p:nvPr>
        </p:nvGraphicFramePr>
        <p:xfrm>
          <a:off x="1511424" y="1343837"/>
          <a:ext cx="86890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1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8032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260667"/>
              </p:ext>
            </p:extLst>
          </p:nvPr>
        </p:nvGraphicFramePr>
        <p:xfrm>
          <a:off x="1511424" y="1232756"/>
          <a:ext cx="9553128" cy="552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5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mav\Desktop\Скриншот 11-12-2024 1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8032"/>
            <a:ext cx="12177727" cy="6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7673656"/>
              </p:ext>
            </p:extLst>
          </p:nvPr>
        </p:nvGraphicFramePr>
        <p:xfrm>
          <a:off x="1199456" y="699885"/>
          <a:ext cx="9181020" cy="578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9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  <a:t>Приоритетные формы организации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  <a:t>наставнической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anrope" pitchFamily="2" charset="0"/>
                <a:ea typeface="+mn-ea"/>
                <a:cs typeface="+mn-cs"/>
              </a:rPr>
              <a:t>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6651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8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11323</TotalTime>
  <Words>923</Words>
  <Application>Microsoft Office PowerPoint</Application>
  <DocSecurity>0</DocSecurity>
  <PresentationFormat>Произвольный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Manrope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ориентиры</vt:lpstr>
      <vt:lpstr>Презентация PowerPoint</vt:lpstr>
      <vt:lpstr>Презентация PowerPoint</vt:lpstr>
      <vt:lpstr>Презентация PowerPoint</vt:lpstr>
      <vt:lpstr>Приоритетные формы организации  наставнической деятельности</vt:lpstr>
      <vt:lpstr>Презентация PowerPoint</vt:lpstr>
      <vt:lpstr>Презентация PowerPoint</vt:lpstr>
      <vt:lpstr>Наставничество в молодежном и  детско-взрослом коллективе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hp-pc</dc:creator>
  <cp:lastModifiedBy>Назарова Анна Олеговна</cp:lastModifiedBy>
  <cp:revision>581</cp:revision>
  <cp:lastPrinted>2025-08-15T07:00:51Z</cp:lastPrinted>
  <dcterms:modified xsi:type="dcterms:W3CDTF">2025-10-09T10:04:53Z</dcterms:modified>
</cp:coreProperties>
</file>